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1" r:id="rId4"/>
    <p:sldId id="262" r:id="rId5"/>
    <p:sldId id="263" r:id="rId6"/>
    <p:sldId id="264" r:id="rId7"/>
    <p:sldId id="268" r:id="rId8"/>
    <p:sldId id="257" r:id="rId9"/>
    <p:sldId id="258" r:id="rId10"/>
    <p:sldId id="27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8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4E6DE7-1CDE-4711-8D98-3BC121863705}" type="doc">
      <dgm:prSet loTypeId="urn:microsoft.com/office/officeart/2005/8/layout/cycle8" loCatId="cycle" qsTypeId="urn:microsoft.com/office/officeart/2005/8/quickstyle/simple1" qsCatId="simple" csTypeId="urn:microsoft.com/office/officeart/2005/8/colors/accent1_5" csCatId="accent1" phldr="1"/>
      <dgm:spPr/>
    </dgm:pt>
    <dgm:pt modelId="{D199E06B-C087-439F-8F8D-72676D605A7B}">
      <dgm:prSet phldrT="[Текст]"/>
      <dgm:spPr/>
      <dgm:t>
        <a:bodyPr/>
        <a:lstStyle/>
        <a:p>
          <a:r>
            <a:rPr lang="ru-RU" b="1" dirty="0">
              <a:solidFill>
                <a:schemeClr val="bg2">
                  <a:lumMod val="10000"/>
                </a:schemeClr>
              </a:solidFill>
            </a:rPr>
            <a:t>коллектив</a:t>
          </a:r>
        </a:p>
      </dgm:t>
    </dgm:pt>
    <dgm:pt modelId="{0D2377F5-CE47-4B5B-9D1E-D76E5CF110D5}" type="parTrans" cxnId="{222E2D52-4DCE-4D29-A868-E2374B127B8B}">
      <dgm:prSet/>
      <dgm:spPr/>
      <dgm:t>
        <a:bodyPr/>
        <a:lstStyle/>
        <a:p>
          <a:endParaRPr lang="ru-RU"/>
        </a:p>
      </dgm:t>
    </dgm:pt>
    <dgm:pt modelId="{87E16FAC-ADD3-4859-9F5B-1AD635BD20A5}" type="sibTrans" cxnId="{222E2D52-4DCE-4D29-A868-E2374B127B8B}">
      <dgm:prSet/>
      <dgm:spPr/>
      <dgm:t>
        <a:bodyPr/>
        <a:lstStyle/>
        <a:p>
          <a:endParaRPr lang="ru-RU"/>
        </a:p>
      </dgm:t>
    </dgm:pt>
    <dgm:pt modelId="{968FCFF9-FAC7-4A32-818E-48E62007B508}">
      <dgm:prSet phldrT="[Текст]" custT="1"/>
      <dgm:spPr/>
      <dgm:t>
        <a:bodyPr/>
        <a:lstStyle/>
        <a:p>
          <a:r>
            <a:rPr lang="ru-RU" sz="2800" b="1" dirty="0"/>
            <a:t>цели</a:t>
          </a:r>
        </a:p>
      </dgm:t>
    </dgm:pt>
    <dgm:pt modelId="{1A639E15-5DF3-4456-B4C7-A87F29D60747}" type="parTrans" cxnId="{72B69B1B-984B-4029-B05B-B4F010735EF5}">
      <dgm:prSet/>
      <dgm:spPr/>
      <dgm:t>
        <a:bodyPr/>
        <a:lstStyle/>
        <a:p>
          <a:endParaRPr lang="ru-RU"/>
        </a:p>
      </dgm:t>
    </dgm:pt>
    <dgm:pt modelId="{23DDFDA7-7A27-4798-8E92-9885EF84BA5C}" type="sibTrans" cxnId="{72B69B1B-984B-4029-B05B-B4F010735EF5}">
      <dgm:prSet/>
      <dgm:spPr/>
      <dgm:t>
        <a:bodyPr/>
        <a:lstStyle/>
        <a:p>
          <a:endParaRPr lang="ru-RU"/>
        </a:p>
      </dgm:t>
    </dgm:pt>
    <dgm:pt modelId="{42D80764-BBF9-40D9-BF2C-FD90B4F5B857}">
      <dgm:prSet phldrT="[Текст]" custT="1"/>
      <dgm:spPr/>
      <dgm:t>
        <a:bodyPr/>
        <a:lstStyle/>
        <a:p>
          <a:r>
            <a:rPr lang="ru-RU" sz="2400" b="1" dirty="0">
              <a:solidFill>
                <a:srgbClr val="FF0000"/>
              </a:solidFill>
            </a:rPr>
            <a:t>труд</a:t>
          </a:r>
        </a:p>
      </dgm:t>
    </dgm:pt>
    <dgm:pt modelId="{14C0DD15-0641-443B-8A20-6008CA7BAEC6}" type="parTrans" cxnId="{9E696529-562F-404E-88EF-C5AC58C33B10}">
      <dgm:prSet/>
      <dgm:spPr/>
      <dgm:t>
        <a:bodyPr/>
        <a:lstStyle/>
        <a:p>
          <a:endParaRPr lang="ru-RU"/>
        </a:p>
      </dgm:t>
    </dgm:pt>
    <dgm:pt modelId="{710AF53D-DEFD-444C-B124-8EE117C589B0}" type="sibTrans" cxnId="{9E696529-562F-404E-88EF-C5AC58C33B10}">
      <dgm:prSet/>
      <dgm:spPr/>
      <dgm:t>
        <a:bodyPr/>
        <a:lstStyle/>
        <a:p>
          <a:endParaRPr lang="ru-RU"/>
        </a:p>
      </dgm:t>
    </dgm:pt>
    <dgm:pt modelId="{35900541-F005-479B-8C96-90523BBFA734}" type="pres">
      <dgm:prSet presAssocID="{9A4E6DE7-1CDE-4711-8D98-3BC121863705}" presName="compositeShape" presStyleCnt="0">
        <dgm:presLayoutVars>
          <dgm:chMax val="7"/>
          <dgm:dir/>
          <dgm:resizeHandles val="exact"/>
        </dgm:presLayoutVars>
      </dgm:prSet>
      <dgm:spPr/>
    </dgm:pt>
    <dgm:pt modelId="{2FCD3FB1-3C21-4161-AD02-8A9F56B215DD}" type="pres">
      <dgm:prSet presAssocID="{9A4E6DE7-1CDE-4711-8D98-3BC121863705}" presName="wedge1" presStyleLbl="node1" presStyleIdx="0" presStyleCnt="3"/>
      <dgm:spPr/>
    </dgm:pt>
    <dgm:pt modelId="{0721B79C-AA44-48BA-8295-21169344F1C9}" type="pres">
      <dgm:prSet presAssocID="{9A4E6DE7-1CDE-4711-8D98-3BC121863705}" presName="dummy1a" presStyleCnt="0"/>
      <dgm:spPr/>
    </dgm:pt>
    <dgm:pt modelId="{989115F3-FE90-4C49-BA07-CC75213F9DAB}" type="pres">
      <dgm:prSet presAssocID="{9A4E6DE7-1CDE-4711-8D98-3BC121863705}" presName="dummy1b" presStyleCnt="0"/>
      <dgm:spPr/>
    </dgm:pt>
    <dgm:pt modelId="{A7CDA9C8-4B08-4096-BD22-101370C5C876}" type="pres">
      <dgm:prSet presAssocID="{9A4E6DE7-1CDE-4711-8D98-3BC12186370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608EC34-1EF2-4068-A3A0-A3717ECCD1B4}" type="pres">
      <dgm:prSet presAssocID="{9A4E6DE7-1CDE-4711-8D98-3BC121863705}" presName="wedge2" presStyleLbl="node1" presStyleIdx="1" presStyleCnt="3"/>
      <dgm:spPr/>
    </dgm:pt>
    <dgm:pt modelId="{AA1167A8-43CD-4A9B-BE5B-C4440524D04F}" type="pres">
      <dgm:prSet presAssocID="{9A4E6DE7-1CDE-4711-8D98-3BC121863705}" presName="dummy2a" presStyleCnt="0"/>
      <dgm:spPr/>
    </dgm:pt>
    <dgm:pt modelId="{26804591-D2CD-4D73-A18E-C594AF015B38}" type="pres">
      <dgm:prSet presAssocID="{9A4E6DE7-1CDE-4711-8D98-3BC121863705}" presName="dummy2b" presStyleCnt="0"/>
      <dgm:spPr/>
    </dgm:pt>
    <dgm:pt modelId="{03906C4D-D325-461B-B9F7-EC58F8A2FF0E}" type="pres">
      <dgm:prSet presAssocID="{9A4E6DE7-1CDE-4711-8D98-3BC12186370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AF836C4-8737-44B0-89AC-57AB62BEB26F}" type="pres">
      <dgm:prSet presAssocID="{9A4E6DE7-1CDE-4711-8D98-3BC121863705}" presName="wedge3" presStyleLbl="node1" presStyleIdx="2" presStyleCnt="3" custScaleX="99258"/>
      <dgm:spPr/>
    </dgm:pt>
    <dgm:pt modelId="{55C8D52E-DB5B-4258-ABB6-9891263843A6}" type="pres">
      <dgm:prSet presAssocID="{9A4E6DE7-1CDE-4711-8D98-3BC121863705}" presName="dummy3a" presStyleCnt="0"/>
      <dgm:spPr/>
    </dgm:pt>
    <dgm:pt modelId="{4601C121-BA0D-4E64-BEC7-647123089679}" type="pres">
      <dgm:prSet presAssocID="{9A4E6DE7-1CDE-4711-8D98-3BC121863705}" presName="dummy3b" presStyleCnt="0"/>
      <dgm:spPr/>
    </dgm:pt>
    <dgm:pt modelId="{36F693EA-E65E-4FC7-8033-F848AD69288A}" type="pres">
      <dgm:prSet presAssocID="{9A4E6DE7-1CDE-4711-8D98-3BC12186370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A9BC712-6C08-468C-87F1-938AF536D838}" type="pres">
      <dgm:prSet presAssocID="{87E16FAC-ADD3-4859-9F5B-1AD635BD20A5}" presName="arrowWedge1" presStyleLbl="fgSibTrans2D1" presStyleIdx="0" presStyleCnt="3"/>
      <dgm:spPr/>
    </dgm:pt>
    <dgm:pt modelId="{82748A16-366B-4995-9722-465D05EF7839}" type="pres">
      <dgm:prSet presAssocID="{23DDFDA7-7A27-4798-8E92-9885EF84BA5C}" presName="arrowWedge2" presStyleLbl="fgSibTrans2D1" presStyleIdx="1" presStyleCnt="3"/>
      <dgm:spPr/>
    </dgm:pt>
    <dgm:pt modelId="{24C97963-EB95-43E7-8F3B-52FB9EBE644E}" type="pres">
      <dgm:prSet presAssocID="{710AF53D-DEFD-444C-B124-8EE117C589B0}" presName="arrowWedge3" presStyleLbl="fgSibTrans2D1" presStyleIdx="2" presStyleCnt="3"/>
      <dgm:spPr/>
    </dgm:pt>
  </dgm:ptLst>
  <dgm:cxnLst>
    <dgm:cxn modelId="{BCC9AA04-39BE-4F55-ADAC-E9516B1B373E}" type="presOf" srcId="{9A4E6DE7-1CDE-4711-8D98-3BC121863705}" destId="{35900541-F005-479B-8C96-90523BBFA734}" srcOrd="0" destOrd="0" presId="urn:microsoft.com/office/officeart/2005/8/layout/cycle8"/>
    <dgm:cxn modelId="{D311A207-88F0-4A79-BF45-4CFBAB67D710}" type="presOf" srcId="{42D80764-BBF9-40D9-BF2C-FD90B4F5B857}" destId="{CAF836C4-8737-44B0-89AC-57AB62BEB26F}" srcOrd="0" destOrd="0" presId="urn:microsoft.com/office/officeart/2005/8/layout/cycle8"/>
    <dgm:cxn modelId="{72B69B1B-984B-4029-B05B-B4F010735EF5}" srcId="{9A4E6DE7-1CDE-4711-8D98-3BC121863705}" destId="{968FCFF9-FAC7-4A32-818E-48E62007B508}" srcOrd="1" destOrd="0" parTransId="{1A639E15-5DF3-4456-B4C7-A87F29D60747}" sibTransId="{23DDFDA7-7A27-4798-8E92-9885EF84BA5C}"/>
    <dgm:cxn modelId="{9E696529-562F-404E-88EF-C5AC58C33B10}" srcId="{9A4E6DE7-1CDE-4711-8D98-3BC121863705}" destId="{42D80764-BBF9-40D9-BF2C-FD90B4F5B857}" srcOrd="2" destOrd="0" parTransId="{14C0DD15-0641-443B-8A20-6008CA7BAEC6}" sibTransId="{710AF53D-DEFD-444C-B124-8EE117C589B0}"/>
    <dgm:cxn modelId="{A194103F-07DE-4029-B577-69B75EB38FC1}" type="presOf" srcId="{968FCFF9-FAC7-4A32-818E-48E62007B508}" destId="{03906C4D-D325-461B-B9F7-EC58F8A2FF0E}" srcOrd="1" destOrd="0" presId="urn:microsoft.com/office/officeart/2005/8/layout/cycle8"/>
    <dgm:cxn modelId="{222E2D52-4DCE-4D29-A868-E2374B127B8B}" srcId="{9A4E6DE7-1CDE-4711-8D98-3BC121863705}" destId="{D199E06B-C087-439F-8F8D-72676D605A7B}" srcOrd="0" destOrd="0" parTransId="{0D2377F5-CE47-4B5B-9D1E-D76E5CF110D5}" sibTransId="{87E16FAC-ADD3-4859-9F5B-1AD635BD20A5}"/>
    <dgm:cxn modelId="{FFF48B95-22A4-4D6F-A240-1786F31BB479}" type="presOf" srcId="{42D80764-BBF9-40D9-BF2C-FD90B4F5B857}" destId="{36F693EA-E65E-4FC7-8033-F848AD69288A}" srcOrd="1" destOrd="0" presId="urn:microsoft.com/office/officeart/2005/8/layout/cycle8"/>
    <dgm:cxn modelId="{63ADC596-9B73-4084-9AF0-8B0686D4CE67}" type="presOf" srcId="{D199E06B-C087-439F-8F8D-72676D605A7B}" destId="{A7CDA9C8-4B08-4096-BD22-101370C5C876}" srcOrd="1" destOrd="0" presId="urn:microsoft.com/office/officeart/2005/8/layout/cycle8"/>
    <dgm:cxn modelId="{636688C8-35F4-4BBC-ADE1-7B0B0F6AE60D}" type="presOf" srcId="{968FCFF9-FAC7-4A32-818E-48E62007B508}" destId="{6608EC34-1EF2-4068-A3A0-A3717ECCD1B4}" srcOrd="0" destOrd="0" presId="urn:microsoft.com/office/officeart/2005/8/layout/cycle8"/>
    <dgm:cxn modelId="{320F6FC9-A339-4C4B-81C1-0054B7CD26FB}" type="presOf" srcId="{D199E06B-C087-439F-8F8D-72676D605A7B}" destId="{2FCD3FB1-3C21-4161-AD02-8A9F56B215DD}" srcOrd="0" destOrd="0" presId="urn:microsoft.com/office/officeart/2005/8/layout/cycle8"/>
    <dgm:cxn modelId="{6B636DDD-3BBF-4907-9F01-59ECCB8A87D2}" type="presParOf" srcId="{35900541-F005-479B-8C96-90523BBFA734}" destId="{2FCD3FB1-3C21-4161-AD02-8A9F56B215DD}" srcOrd="0" destOrd="0" presId="urn:microsoft.com/office/officeart/2005/8/layout/cycle8"/>
    <dgm:cxn modelId="{EF7CB68A-0B79-45F5-AD84-382424D90901}" type="presParOf" srcId="{35900541-F005-479B-8C96-90523BBFA734}" destId="{0721B79C-AA44-48BA-8295-21169344F1C9}" srcOrd="1" destOrd="0" presId="urn:microsoft.com/office/officeart/2005/8/layout/cycle8"/>
    <dgm:cxn modelId="{A8D73B51-07C6-4904-BA76-AD7E8B7B9DB7}" type="presParOf" srcId="{35900541-F005-479B-8C96-90523BBFA734}" destId="{989115F3-FE90-4C49-BA07-CC75213F9DAB}" srcOrd="2" destOrd="0" presId="urn:microsoft.com/office/officeart/2005/8/layout/cycle8"/>
    <dgm:cxn modelId="{5D9D4CD8-517C-4315-B4CF-E10C6B4FE8F6}" type="presParOf" srcId="{35900541-F005-479B-8C96-90523BBFA734}" destId="{A7CDA9C8-4B08-4096-BD22-101370C5C876}" srcOrd="3" destOrd="0" presId="urn:microsoft.com/office/officeart/2005/8/layout/cycle8"/>
    <dgm:cxn modelId="{8D936FEE-83BB-47ED-ACF6-A55FD60EE152}" type="presParOf" srcId="{35900541-F005-479B-8C96-90523BBFA734}" destId="{6608EC34-1EF2-4068-A3A0-A3717ECCD1B4}" srcOrd="4" destOrd="0" presId="urn:microsoft.com/office/officeart/2005/8/layout/cycle8"/>
    <dgm:cxn modelId="{09340FA8-F325-46D2-A82C-3E3F5F25E077}" type="presParOf" srcId="{35900541-F005-479B-8C96-90523BBFA734}" destId="{AA1167A8-43CD-4A9B-BE5B-C4440524D04F}" srcOrd="5" destOrd="0" presId="urn:microsoft.com/office/officeart/2005/8/layout/cycle8"/>
    <dgm:cxn modelId="{976795A5-AD83-4626-8E2C-C56FF633F9AA}" type="presParOf" srcId="{35900541-F005-479B-8C96-90523BBFA734}" destId="{26804591-D2CD-4D73-A18E-C594AF015B38}" srcOrd="6" destOrd="0" presId="urn:microsoft.com/office/officeart/2005/8/layout/cycle8"/>
    <dgm:cxn modelId="{501DDBF5-35A1-45CE-BCD3-3082D8C2B9E8}" type="presParOf" srcId="{35900541-F005-479B-8C96-90523BBFA734}" destId="{03906C4D-D325-461B-B9F7-EC58F8A2FF0E}" srcOrd="7" destOrd="0" presId="urn:microsoft.com/office/officeart/2005/8/layout/cycle8"/>
    <dgm:cxn modelId="{ABE308FA-084A-4F9E-8FAA-5A527D6EB56D}" type="presParOf" srcId="{35900541-F005-479B-8C96-90523BBFA734}" destId="{CAF836C4-8737-44B0-89AC-57AB62BEB26F}" srcOrd="8" destOrd="0" presId="urn:microsoft.com/office/officeart/2005/8/layout/cycle8"/>
    <dgm:cxn modelId="{9DB77922-3B59-45C8-93AC-631280837BE7}" type="presParOf" srcId="{35900541-F005-479B-8C96-90523BBFA734}" destId="{55C8D52E-DB5B-4258-ABB6-9891263843A6}" srcOrd="9" destOrd="0" presId="urn:microsoft.com/office/officeart/2005/8/layout/cycle8"/>
    <dgm:cxn modelId="{D39D654C-DCCD-443D-915B-68563B982F73}" type="presParOf" srcId="{35900541-F005-479B-8C96-90523BBFA734}" destId="{4601C121-BA0D-4E64-BEC7-647123089679}" srcOrd="10" destOrd="0" presId="urn:microsoft.com/office/officeart/2005/8/layout/cycle8"/>
    <dgm:cxn modelId="{7446B6DB-4730-4840-BEAD-FF3042B5B786}" type="presParOf" srcId="{35900541-F005-479B-8C96-90523BBFA734}" destId="{36F693EA-E65E-4FC7-8033-F848AD69288A}" srcOrd="11" destOrd="0" presId="urn:microsoft.com/office/officeart/2005/8/layout/cycle8"/>
    <dgm:cxn modelId="{76EF7F3F-71D7-49DB-B51D-5698D31792D7}" type="presParOf" srcId="{35900541-F005-479B-8C96-90523BBFA734}" destId="{2A9BC712-6C08-468C-87F1-938AF536D838}" srcOrd="12" destOrd="0" presId="urn:microsoft.com/office/officeart/2005/8/layout/cycle8"/>
    <dgm:cxn modelId="{1FE4D64E-BB61-479B-B511-EAFBAD6F96FA}" type="presParOf" srcId="{35900541-F005-479B-8C96-90523BBFA734}" destId="{82748A16-366B-4995-9722-465D05EF7839}" srcOrd="13" destOrd="0" presId="urn:microsoft.com/office/officeart/2005/8/layout/cycle8"/>
    <dgm:cxn modelId="{FFB6514B-22D8-496F-82B4-BD0DE105433B}" type="presParOf" srcId="{35900541-F005-479B-8C96-90523BBFA734}" destId="{24C97963-EB95-43E7-8F3B-52FB9EBE644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E89778-5B9B-4D79-A9AA-83269D9B0ECD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13C4E48-4F6F-480C-8AC2-E0E62451C3FE}">
      <dgm:prSet phldrT="[Текст]" custT="1"/>
      <dgm:spPr/>
      <dgm:t>
        <a:bodyPr/>
        <a:lstStyle/>
        <a:p>
          <a:r>
            <a:rPr lang="ru-RU" sz="2400" b="1" dirty="0"/>
            <a:t>Единство</a:t>
          </a:r>
        </a:p>
      </dgm:t>
    </dgm:pt>
    <dgm:pt modelId="{3CE06610-F533-4292-84D9-DC9448A7AC9E}" type="parTrans" cxnId="{32943E72-6440-4C2A-BB37-B29D87286D36}">
      <dgm:prSet/>
      <dgm:spPr/>
      <dgm:t>
        <a:bodyPr/>
        <a:lstStyle/>
        <a:p>
          <a:endParaRPr lang="ru-RU"/>
        </a:p>
      </dgm:t>
    </dgm:pt>
    <dgm:pt modelId="{290EDFE3-688E-445C-8527-D8D1AD54D646}" type="sibTrans" cxnId="{32943E72-6440-4C2A-BB37-B29D87286D36}">
      <dgm:prSet/>
      <dgm:spPr/>
      <dgm:t>
        <a:bodyPr/>
        <a:lstStyle/>
        <a:p>
          <a:endParaRPr lang="ru-RU"/>
        </a:p>
      </dgm:t>
    </dgm:pt>
    <dgm:pt modelId="{9DB42165-BE25-44EC-825D-31D540D9AEA7}">
      <dgm:prSet phldrT="[Текст]"/>
      <dgm:spPr/>
      <dgm:t>
        <a:bodyPr/>
        <a:lstStyle/>
        <a:p>
          <a:r>
            <a:rPr lang="ru-RU" dirty="0"/>
            <a:t>Учебная</a:t>
          </a:r>
        </a:p>
        <a:p>
          <a:r>
            <a:rPr lang="ru-RU" dirty="0"/>
            <a:t>деятельность</a:t>
          </a:r>
        </a:p>
      </dgm:t>
    </dgm:pt>
    <dgm:pt modelId="{B10878C5-A0C5-4721-803D-6152CE1D8564}" type="parTrans" cxnId="{7ABD855C-8170-4AF8-83FA-306FC0DFA8B7}">
      <dgm:prSet/>
      <dgm:spPr/>
      <dgm:t>
        <a:bodyPr/>
        <a:lstStyle/>
        <a:p>
          <a:endParaRPr lang="ru-RU"/>
        </a:p>
      </dgm:t>
    </dgm:pt>
    <dgm:pt modelId="{CB3B22A7-B4D8-4C61-9F28-B615CEEAAFEA}" type="sibTrans" cxnId="{7ABD855C-8170-4AF8-83FA-306FC0DFA8B7}">
      <dgm:prSet/>
      <dgm:spPr/>
      <dgm:t>
        <a:bodyPr/>
        <a:lstStyle/>
        <a:p>
          <a:endParaRPr lang="ru-RU"/>
        </a:p>
      </dgm:t>
    </dgm:pt>
    <dgm:pt modelId="{76381EE1-DF97-4189-A432-494C4A0C7916}">
      <dgm:prSet phldrT="[Текст]"/>
      <dgm:spPr/>
      <dgm:t>
        <a:bodyPr/>
        <a:lstStyle/>
        <a:p>
          <a:r>
            <a:rPr lang="ru-RU" dirty="0"/>
            <a:t>Трудовая </a:t>
          </a:r>
        </a:p>
        <a:p>
          <a:r>
            <a:rPr lang="ru-RU" dirty="0"/>
            <a:t>деятельность</a:t>
          </a:r>
        </a:p>
      </dgm:t>
    </dgm:pt>
    <dgm:pt modelId="{52805C70-9CEE-460C-AA0C-17B013230A81}" type="parTrans" cxnId="{0932CAC0-99D6-4646-A8F1-A1C03E9D1C6C}">
      <dgm:prSet/>
      <dgm:spPr/>
      <dgm:t>
        <a:bodyPr/>
        <a:lstStyle/>
        <a:p>
          <a:endParaRPr lang="ru-RU"/>
        </a:p>
      </dgm:t>
    </dgm:pt>
    <dgm:pt modelId="{53AFE712-6A78-4840-8BB4-896E9352A25E}" type="sibTrans" cxnId="{0932CAC0-99D6-4646-A8F1-A1C03E9D1C6C}">
      <dgm:prSet/>
      <dgm:spPr/>
      <dgm:t>
        <a:bodyPr/>
        <a:lstStyle/>
        <a:p>
          <a:endParaRPr lang="ru-RU"/>
        </a:p>
      </dgm:t>
    </dgm:pt>
    <dgm:pt modelId="{4B5A9AB2-D865-4F0F-B2E9-2076798D0BA5}">
      <dgm:prSet phldrT="[Текст]"/>
      <dgm:spPr/>
      <dgm:t>
        <a:bodyPr/>
        <a:lstStyle/>
        <a:p>
          <a:r>
            <a:rPr lang="ru-RU" dirty="0"/>
            <a:t>Социальная</a:t>
          </a:r>
        </a:p>
        <a:p>
          <a:r>
            <a:rPr lang="ru-RU" dirty="0"/>
            <a:t>деятельность</a:t>
          </a:r>
        </a:p>
      </dgm:t>
    </dgm:pt>
    <dgm:pt modelId="{7E5C32FE-FBD7-4D4E-867E-8F563B41371C}" type="parTrans" cxnId="{701882E4-64B7-4529-B948-6B349A55B027}">
      <dgm:prSet/>
      <dgm:spPr/>
      <dgm:t>
        <a:bodyPr/>
        <a:lstStyle/>
        <a:p>
          <a:endParaRPr lang="ru-RU"/>
        </a:p>
      </dgm:t>
    </dgm:pt>
    <dgm:pt modelId="{58796366-FE5C-41ED-B37D-680E59E3B61C}" type="sibTrans" cxnId="{701882E4-64B7-4529-B948-6B349A55B027}">
      <dgm:prSet/>
      <dgm:spPr/>
      <dgm:t>
        <a:bodyPr/>
        <a:lstStyle/>
        <a:p>
          <a:endParaRPr lang="ru-RU"/>
        </a:p>
      </dgm:t>
    </dgm:pt>
    <dgm:pt modelId="{09233BD6-4914-41D1-8DEC-DD183EEAD558}">
      <dgm:prSet phldrT="[Текст]"/>
      <dgm:spPr/>
      <dgm:t>
        <a:bodyPr/>
        <a:lstStyle/>
        <a:p>
          <a:r>
            <a:rPr lang="ru-RU" dirty="0"/>
            <a:t>Спортивная </a:t>
          </a:r>
        </a:p>
        <a:p>
          <a:r>
            <a:rPr lang="ru-RU" dirty="0"/>
            <a:t>деятельность</a:t>
          </a:r>
        </a:p>
      </dgm:t>
    </dgm:pt>
    <dgm:pt modelId="{63C008F9-BCF1-45B9-9BCC-CA119C3CED33}" type="parTrans" cxnId="{38B3EC37-5B43-4C51-8AF1-7BD02B4A37D4}">
      <dgm:prSet/>
      <dgm:spPr/>
      <dgm:t>
        <a:bodyPr/>
        <a:lstStyle/>
        <a:p>
          <a:endParaRPr lang="ru-RU"/>
        </a:p>
      </dgm:t>
    </dgm:pt>
    <dgm:pt modelId="{BB06A6E1-E49D-47D3-9364-D0F7880E97F0}" type="sibTrans" cxnId="{38B3EC37-5B43-4C51-8AF1-7BD02B4A37D4}">
      <dgm:prSet/>
      <dgm:spPr/>
      <dgm:t>
        <a:bodyPr/>
        <a:lstStyle/>
        <a:p>
          <a:endParaRPr lang="ru-RU"/>
        </a:p>
      </dgm:t>
    </dgm:pt>
    <dgm:pt modelId="{1021D9B1-15C8-4BC1-9501-8DE8A9CF65D7}" type="pres">
      <dgm:prSet presAssocID="{56E89778-5B9B-4D79-A9AA-83269D9B0EC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04C4262-2A17-4956-B8A2-A8F50CE2D876}" type="pres">
      <dgm:prSet presAssocID="{56E89778-5B9B-4D79-A9AA-83269D9B0ECD}" presName="matrix" presStyleCnt="0"/>
      <dgm:spPr/>
    </dgm:pt>
    <dgm:pt modelId="{BF1C2671-1CF2-4AF7-86EF-64C6B8BD463E}" type="pres">
      <dgm:prSet presAssocID="{56E89778-5B9B-4D79-A9AA-83269D9B0ECD}" presName="tile1" presStyleLbl="node1" presStyleIdx="0" presStyleCnt="4" custScaleX="104132" custLinFactNeighborX="2066" custLinFactNeighborY="0"/>
      <dgm:spPr/>
    </dgm:pt>
    <dgm:pt modelId="{645ABA85-49DD-4E27-AB3C-428267AC5602}" type="pres">
      <dgm:prSet presAssocID="{56E89778-5B9B-4D79-A9AA-83269D9B0EC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C672C9E-C5AD-485D-8CB0-877F105B363A}" type="pres">
      <dgm:prSet presAssocID="{56E89778-5B9B-4D79-A9AA-83269D9B0ECD}" presName="tile2" presStyleLbl="node1" presStyleIdx="1" presStyleCnt="4"/>
      <dgm:spPr/>
    </dgm:pt>
    <dgm:pt modelId="{30F53EE9-B7B7-4E03-B0EC-7E2715C6D62B}" type="pres">
      <dgm:prSet presAssocID="{56E89778-5B9B-4D79-A9AA-83269D9B0EC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3E55FB-C5BB-4FEB-8F19-5EB0D283F501}" type="pres">
      <dgm:prSet presAssocID="{56E89778-5B9B-4D79-A9AA-83269D9B0ECD}" presName="tile3" presStyleLbl="node1" presStyleIdx="2" presStyleCnt="4"/>
      <dgm:spPr/>
    </dgm:pt>
    <dgm:pt modelId="{7E6A96F1-4665-4902-A405-8574AF386FB4}" type="pres">
      <dgm:prSet presAssocID="{56E89778-5B9B-4D79-A9AA-83269D9B0EC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01E1763-2777-47DE-9EA5-D438AB651D09}" type="pres">
      <dgm:prSet presAssocID="{56E89778-5B9B-4D79-A9AA-83269D9B0ECD}" presName="tile4" presStyleLbl="node1" presStyleIdx="3" presStyleCnt="4"/>
      <dgm:spPr/>
    </dgm:pt>
    <dgm:pt modelId="{0B5215A0-9CD7-48A8-96D8-433349B0BD12}" type="pres">
      <dgm:prSet presAssocID="{56E89778-5B9B-4D79-A9AA-83269D9B0EC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89B0601-9FEF-4BFB-B1DE-B6D7720BFFBC}" type="pres">
      <dgm:prSet presAssocID="{56E89778-5B9B-4D79-A9AA-83269D9B0ECD}" presName="centerTile" presStyleLbl="fgShp" presStyleIdx="0" presStyleCnt="1" custScaleX="159514" custScaleY="138423">
        <dgm:presLayoutVars>
          <dgm:chMax val="0"/>
          <dgm:chPref val="0"/>
        </dgm:presLayoutVars>
      </dgm:prSet>
      <dgm:spPr/>
    </dgm:pt>
  </dgm:ptLst>
  <dgm:cxnLst>
    <dgm:cxn modelId="{05A3E903-F0C1-4DFA-A9C4-AE5DCF3632D3}" type="presOf" srcId="{9DB42165-BE25-44EC-825D-31D540D9AEA7}" destId="{645ABA85-49DD-4E27-AB3C-428267AC5602}" srcOrd="1" destOrd="0" presId="urn:microsoft.com/office/officeart/2005/8/layout/matrix1"/>
    <dgm:cxn modelId="{F0A36517-D275-4DB3-8677-67047DEE9E6F}" type="presOf" srcId="{4B5A9AB2-D865-4F0F-B2E9-2076798D0BA5}" destId="{7E6A96F1-4665-4902-A405-8574AF386FB4}" srcOrd="1" destOrd="0" presId="urn:microsoft.com/office/officeart/2005/8/layout/matrix1"/>
    <dgm:cxn modelId="{38B3EC37-5B43-4C51-8AF1-7BD02B4A37D4}" srcId="{713C4E48-4F6F-480C-8AC2-E0E62451C3FE}" destId="{09233BD6-4914-41D1-8DEC-DD183EEAD558}" srcOrd="3" destOrd="0" parTransId="{63C008F9-BCF1-45B9-9BCC-CA119C3CED33}" sibTransId="{BB06A6E1-E49D-47D3-9364-D0F7880E97F0}"/>
    <dgm:cxn modelId="{7ABD855C-8170-4AF8-83FA-306FC0DFA8B7}" srcId="{713C4E48-4F6F-480C-8AC2-E0E62451C3FE}" destId="{9DB42165-BE25-44EC-825D-31D540D9AEA7}" srcOrd="0" destOrd="0" parTransId="{B10878C5-A0C5-4721-803D-6152CE1D8564}" sibTransId="{CB3B22A7-B4D8-4C61-9F28-B615CEEAAFEA}"/>
    <dgm:cxn modelId="{7754BE5F-5C60-4A0D-A0D4-3B04AB6D6498}" type="presOf" srcId="{09233BD6-4914-41D1-8DEC-DD183EEAD558}" destId="{501E1763-2777-47DE-9EA5-D438AB651D09}" srcOrd="0" destOrd="0" presId="urn:microsoft.com/office/officeart/2005/8/layout/matrix1"/>
    <dgm:cxn modelId="{A95FCF6B-3A6E-43BD-9672-455B9560F9FD}" type="presOf" srcId="{76381EE1-DF97-4189-A432-494C4A0C7916}" destId="{7C672C9E-C5AD-485D-8CB0-877F105B363A}" srcOrd="0" destOrd="0" presId="urn:microsoft.com/office/officeart/2005/8/layout/matrix1"/>
    <dgm:cxn modelId="{60C8446C-84CD-44E1-B0F5-529721F42E25}" type="presOf" srcId="{76381EE1-DF97-4189-A432-494C4A0C7916}" destId="{30F53EE9-B7B7-4E03-B0EC-7E2715C6D62B}" srcOrd="1" destOrd="0" presId="urn:microsoft.com/office/officeart/2005/8/layout/matrix1"/>
    <dgm:cxn modelId="{32943E72-6440-4C2A-BB37-B29D87286D36}" srcId="{56E89778-5B9B-4D79-A9AA-83269D9B0ECD}" destId="{713C4E48-4F6F-480C-8AC2-E0E62451C3FE}" srcOrd="0" destOrd="0" parTransId="{3CE06610-F533-4292-84D9-DC9448A7AC9E}" sibTransId="{290EDFE3-688E-445C-8527-D8D1AD54D646}"/>
    <dgm:cxn modelId="{4F5F9D72-EED2-4550-9573-3B4AB6FB3277}" type="presOf" srcId="{4B5A9AB2-D865-4F0F-B2E9-2076798D0BA5}" destId="{333E55FB-C5BB-4FEB-8F19-5EB0D283F501}" srcOrd="0" destOrd="0" presId="urn:microsoft.com/office/officeart/2005/8/layout/matrix1"/>
    <dgm:cxn modelId="{BAB0DDAB-4E3A-4D77-BFA7-2338374A7E37}" type="presOf" srcId="{56E89778-5B9B-4D79-A9AA-83269D9B0ECD}" destId="{1021D9B1-15C8-4BC1-9501-8DE8A9CF65D7}" srcOrd="0" destOrd="0" presId="urn:microsoft.com/office/officeart/2005/8/layout/matrix1"/>
    <dgm:cxn modelId="{0932CAC0-99D6-4646-A8F1-A1C03E9D1C6C}" srcId="{713C4E48-4F6F-480C-8AC2-E0E62451C3FE}" destId="{76381EE1-DF97-4189-A432-494C4A0C7916}" srcOrd="1" destOrd="0" parTransId="{52805C70-9CEE-460C-AA0C-17B013230A81}" sibTransId="{53AFE712-6A78-4840-8BB4-896E9352A25E}"/>
    <dgm:cxn modelId="{47FF44C9-55A4-4546-B8C3-6CEE8C97E9B4}" type="presOf" srcId="{713C4E48-4F6F-480C-8AC2-E0E62451C3FE}" destId="{189B0601-9FEF-4BFB-B1DE-B6D7720BFFBC}" srcOrd="0" destOrd="0" presId="urn:microsoft.com/office/officeart/2005/8/layout/matrix1"/>
    <dgm:cxn modelId="{62B3DDC9-23AA-42F5-B425-758F205DD1E2}" type="presOf" srcId="{9DB42165-BE25-44EC-825D-31D540D9AEA7}" destId="{BF1C2671-1CF2-4AF7-86EF-64C6B8BD463E}" srcOrd="0" destOrd="0" presId="urn:microsoft.com/office/officeart/2005/8/layout/matrix1"/>
    <dgm:cxn modelId="{701882E4-64B7-4529-B948-6B349A55B027}" srcId="{713C4E48-4F6F-480C-8AC2-E0E62451C3FE}" destId="{4B5A9AB2-D865-4F0F-B2E9-2076798D0BA5}" srcOrd="2" destOrd="0" parTransId="{7E5C32FE-FBD7-4D4E-867E-8F563B41371C}" sibTransId="{58796366-FE5C-41ED-B37D-680E59E3B61C}"/>
    <dgm:cxn modelId="{C6946EF9-2ED4-49E6-B114-F13C3CE26C0A}" type="presOf" srcId="{09233BD6-4914-41D1-8DEC-DD183EEAD558}" destId="{0B5215A0-9CD7-48A8-96D8-433349B0BD12}" srcOrd="1" destOrd="0" presId="urn:microsoft.com/office/officeart/2005/8/layout/matrix1"/>
    <dgm:cxn modelId="{269EA3F2-78C3-4694-8C68-7C3F2C40359E}" type="presParOf" srcId="{1021D9B1-15C8-4BC1-9501-8DE8A9CF65D7}" destId="{604C4262-2A17-4956-B8A2-A8F50CE2D876}" srcOrd="0" destOrd="0" presId="urn:microsoft.com/office/officeart/2005/8/layout/matrix1"/>
    <dgm:cxn modelId="{1DF9EE2D-2E84-4B2F-8B46-E06953DF0369}" type="presParOf" srcId="{604C4262-2A17-4956-B8A2-A8F50CE2D876}" destId="{BF1C2671-1CF2-4AF7-86EF-64C6B8BD463E}" srcOrd="0" destOrd="0" presId="urn:microsoft.com/office/officeart/2005/8/layout/matrix1"/>
    <dgm:cxn modelId="{1D865E9A-4AA7-410C-92A9-797FD533AD61}" type="presParOf" srcId="{604C4262-2A17-4956-B8A2-A8F50CE2D876}" destId="{645ABA85-49DD-4E27-AB3C-428267AC5602}" srcOrd="1" destOrd="0" presId="urn:microsoft.com/office/officeart/2005/8/layout/matrix1"/>
    <dgm:cxn modelId="{95B44BB3-C196-47AC-ACFB-EF92F928F988}" type="presParOf" srcId="{604C4262-2A17-4956-B8A2-A8F50CE2D876}" destId="{7C672C9E-C5AD-485D-8CB0-877F105B363A}" srcOrd="2" destOrd="0" presId="urn:microsoft.com/office/officeart/2005/8/layout/matrix1"/>
    <dgm:cxn modelId="{5D41573E-D971-41EE-9E7F-F30A51B32282}" type="presParOf" srcId="{604C4262-2A17-4956-B8A2-A8F50CE2D876}" destId="{30F53EE9-B7B7-4E03-B0EC-7E2715C6D62B}" srcOrd="3" destOrd="0" presId="urn:microsoft.com/office/officeart/2005/8/layout/matrix1"/>
    <dgm:cxn modelId="{6194C090-DFB7-4309-B149-B654D99FA7FF}" type="presParOf" srcId="{604C4262-2A17-4956-B8A2-A8F50CE2D876}" destId="{333E55FB-C5BB-4FEB-8F19-5EB0D283F501}" srcOrd="4" destOrd="0" presId="urn:microsoft.com/office/officeart/2005/8/layout/matrix1"/>
    <dgm:cxn modelId="{2078BAB8-90F4-4850-9624-7EAB84CFD28D}" type="presParOf" srcId="{604C4262-2A17-4956-B8A2-A8F50CE2D876}" destId="{7E6A96F1-4665-4902-A405-8574AF386FB4}" srcOrd="5" destOrd="0" presId="urn:microsoft.com/office/officeart/2005/8/layout/matrix1"/>
    <dgm:cxn modelId="{E259AF6B-EECE-4FC1-AF20-B85C4A62BDD7}" type="presParOf" srcId="{604C4262-2A17-4956-B8A2-A8F50CE2D876}" destId="{501E1763-2777-47DE-9EA5-D438AB651D09}" srcOrd="6" destOrd="0" presId="urn:microsoft.com/office/officeart/2005/8/layout/matrix1"/>
    <dgm:cxn modelId="{8A427B27-C3EA-4D64-B5B8-17C554AFF5EA}" type="presParOf" srcId="{604C4262-2A17-4956-B8A2-A8F50CE2D876}" destId="{0B5215A0-9CD7-48A8-96D8-433349B0BD12}" srcOrd="7" destOrd="0" presId="urn:microsoft.com/office/officeart/2005/8/layout/matrix1"/>
    <dgm:cxn modelId="{04663930-5CDE-410C-9356-31BBB8B0D52E}" type="presParOf" srcId="{1021D9B1-15C8-4BC1-9501-8DE8A9CF65D7}" destId="{189B0601-9FEF-4BFB-B1DE-B6D7720BFFB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ED8AC6-1618-4670-B889-36C0B83477BC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CB1BA7D-E065-413F-80CC-36784EDE4343}">
      <dgm:prSet phldrT="[Текст]"/>
      <dgm:spPr/>
      <dgm:t>
        <a:bodyPr/>
        <a:lstStyle/>
        <a:p>
          <a:r>
            <a:rPr lang="ru-RU" dirty="0"/>
            <a:t>Вера </a:t>
          </a:r>
        </a:p>
        <a:p>
          <a:r>
            <a:rPr lang="ru-RU" dirty="0"/>
            <a:t>в человека</a:t>
          </a:r>
        </a:p>
      </dgm:t>
    </dgm:pt>
    <dgm:pt modelId="{F944F9A5-9EF5-4C9B-9D23-FBD7E7FD2D16}" type="parTrans" cxnId="{3B324393-FD90-46E7-8EA1-743BA7A60231}">
      <dgm:prSet/>
      <dgm:spPr/>
      <dgm:t>
        <a:bodyPr/>
        <a:lstStyle/>
        <a:p>
          <a:endParaRPr lang="ru-RU"/>
        </a:p>
      </dgm:t>
    </dgm:pt>
    <dgm:pt modelId="{3E05CD51-5EFB-48A1-94EC-8CD5BA013C6A}" type="sibTrans" cxnId="{3B324393-FD90-46E7-8EA1-743BA7A60231}">
      <dgm:prSet/>
      <dgm:spPr/>
      <dgm:t>
        <a:bodyPr/>
        <a:lstStyle/>
        <a:p>
          <a:endParaRPr lang="ru-RU"/>
        </a:p>
      </dgm:t>
    </dgm:pt>
    <dgm:pt modelId="{DF323A71-61CD-486E-BD8B-EDD6EA197C2C}">
      <dgm:prSet phldrT="[Текст]"/>
      <dgm:spPr/>
      <dgm:t>
        <a:bodyPr/>
        <a:lstStyle/>
        <a:p>
          <a:r>
            <a:rPr lang="ru-RU" dirty="0"/>
            <a:t>Авторитет воспитателя</a:t>
          </a:r>
        </a:p>
      </dgm:t>
    </dgm:pt>
    <dgm:pt modelId="{D2490A5B-F6AF-4A90-B42C-2EDB6045263F}" type="parTrans" cxnId="{0E722A49-F7A2-4711-9596-788960560B3E}">
      <dgm:prSet/>
      <dgm:spPr/>
      <dgm:t>
        <a:bodyPr/>
        <a:lstStyle/>
        <a:p>
          <a:endParaRPr lang="ru-RU"/>
        </a:p>
      </dgm:t>
    </dgm:pt>
    <dgm:pt modelId="{653CEC83-4ABA-4885-B9E7-80BC130566C6}" type="sibTrans" cxnId="{0E722A49-F7A2-4711-9596-788960560B3E}">
      <dgm:prSet/>
      <dgm:spPr/>
      <dgm:t>
        <a:bodyPr/>
        <a:lstStyle/>
        <a:p>
          <a:endParaRPr lang="ru-RU"/>
        </a:p>
      </dgm:t>
    </dgm:pt>
    <dgm:pt modelId="{76FC1F3A-E493-4665-9BC8-1CA02473F119}">
      <dgm:prSet phldrT="[Текст]" custT="1"/>
      <dgm:spPr/>
      <dgm:t>
        <a:bodyPr/>
        <a:lstStyle/>
        <a:p>
          <a:r>
            <a:rPr lang="ru-RU" sz="1600" dirty="0"/>
            <a:t>«Воспитатель должен себя так вести, чтобы каждое движение его воспитывало, и всегда должен знать, чего он хочет в данный момент и чего он не хочет. Если воспитатель не знает этого , кого он может воспитывать?»</a:t>
          </a:r>
        </a:p>
      </dgm:t>
    </dgm:pt>
    <dgm:pt modelId="{A6D85DE6-2F14-4C60-968D-34F91EA00949}" type="parTrans" cxnId="{83D5A3D0-08B1-4452-9A63-939E1D0DD13E}">
      <dgm:prSet/>
      <dgm:spPr/>
      <dgm:t>
        <a:bodyPr/>
        <a:lstStyle/>
        <a:p>
          <a:endParaRPr lang="ru-RU"/>
        </a:p>
      </dgm:t>
    </dgm:pt>
    <dgm:pt modelId="{0C575F18-58F1-48E8-A9C7-733614C2FB47}" type="sibTrans" cxnId="{83D5A3D0-08B1-4452-9A63-939E1D0DD13E}">
      <dgm:prSet/>
      <dgm:spPr/>
      <dgm:t>
        <a:bodyPr/>
        <a:lstStyle/>
        <a:p>
          <a:endParaRPr lang="ru-RU"/>
        </a:p>
      </dgm:t>
    </dgm:pt>
    <dgm:pt modelId="{EDEB3D7F-605F-4BD9-936F-D94623335825}">
      <dgm:prSet phldrT="[Текст]"/>
      <dgm:spPr/>
      <dgm:t>
        <a:bodyPr/>
        <a:lstStyle/>
        <a:p>
          <a:r>
            <a:rPr lang="ru-RU" dirty="0"/>
            <a:t>Дисциплина</a:t>
          </a:r>
        </a:p>
      </dgm:t>
    </dgm:pt>
    <dgm:pt modelId="{D396E0CD-7F1B-4DFF-9FAD-66FB62FCC4FD}" type="parTrans" cxnId="{5E94346F-AB41-4057-A1F0-CCAB53B41512}">
      <dgm:prSet/>
      <dgm:spPr/>
      <dgm:t>
        <a:bodyPr/>
        <a:lstStyle/>
        <a:p>
          <a:endParaRPr lang="ru-RU"/>
        </a:p>
      </dgm:t>
    </dgm:pt>
    <dgm:pt modelId="{0459EFD8-C552-4D00-980A-4761489D2783}" type="sibTrans" cxnId="{5E94346F-AB41-4057-A1F0-CCAB53B41512}">
      <dgm:prSet/>
      <dgm:spPr/>
      <dgm:t>
        <a:bodyPr/>
        <a:lstStyle/>
        <a:p>
          <a:endParaRPr lang="ru-RU"/>
        </a:p>
      </dgm:t>
    </dgm:pt>
    <dgm:pt modelId="{4A553174-CAAD-40BE-A25D-2CB34072C4E2}">
      <dgm:prSet phldrT="[Текст]" custT="1"/>
      <dgm:spPr/>
      <dgm:t>
        <a:bodyPr/>
        <a:lstStyle/>
        <a:p>
          <a:r>
            <a:rPr lang="ru-RU" sz="1600" dirty="0"/>
            <a:t>«Дисциплина — это не метод и не средство воспитания, дисциплина — это результат воспитания.»</a:t>
          </a:r>
        </a:p>
      </dgm:t>
    </dgm:pt>
    <dgm:pt modelId="{0732EA49-9884-475A-A71C-8A4CF2D4E206}" type="parTrans" cxnId="{A55D5664-B293-4C21-9DBC-923698708942}">
      <dgm:prSet/>
      <dgm:spPr/>
      <dgm:t>
        <a:bodyPr/>
        <a:lstStyle/>
        <a:p>
          <a:endParaRPr lang="ru-RU"/>
        </a:p>
      </dgm:t>
    </dgm:pt>
    <dgm:pt modelId="{EBC62474-039C-451A-AAA5-86488E49AEA4}" type="sibTrans" cxnId="{A55D5664-B293-4C21-9DBC-923698708942}">
      <dgm:prSet/>
      <dgm:spPr/>
      <dgm:t>
        <a:bodyPr/>
        <a:lstStyle/>
        <a:p>
          <a:endParaRPr lang="ru-RU"/>
        </a:p>
      </dgm:t>
    </dgm:pt>
    <dgm:pt modelId="{E57B3399-27B9-4C55-AED3-DD4D5B1C18C4}">
      <dgm:prSet phldrT="[Текст]"/>
      <dgm:spPr/>
      <dgm:t>
        <a:bodyPr/>
        <a:lstStyle/>
        <a:p>
          <a:r>
            <a:rPr lang="ru-RU" dirty="0"/>
            <a:t>Труд</a:t>
          </a:r>
        </a:p>
      </dgm:t>
    </dgm:pt>
    <dgm:pt modelId="{EE7F8024-3FE5-476A-B169-C8CA48C8D484}" type="parTrans" cxnId="{D1B7495C-E571-489E-A595-87B7BFC6EA30}">
      <dgm:prSet/>
      <dgm:spPr/>
      <dgm:t>
        <a:bodyPr/>
        <a:lstStyle/>
        <a:p>
          <a:endParaRPr lang="ru-RU"/>
        </a:p>
      </dgm:t>
    </dgm:pt>
    <dgm:pt modelId="{5A48C913-6E96-4595-BFBE-20554B0066ED}" type="sibTrans" cxnId="{D1B7495C-E571-489E-A595-87B7BFC6EA30}">
      <dgm:prSet/>
      <dgm:spPr/>
      <dgm:t>
        <a:bodyPr/>
        <a:lstStyle/>
        <a:p>
          <a:endParaRPr lang="ru-RU"/>
        </a:p>
      </dgm:t>
    </dgm:pt>
    <dgm:pt modelId="{483BA021-349D-480F-9C94-57A20948CD04}">
      <dgm:prSet/>
      <dgm:spPr/>
      <dgm:t>
        <a:bodyPr/>
        <a:lstStyle/>
        <a:p>
          <a:r>
            <a:rPr lang="ru-RU" dirty="0"/>
            <a:t>Коллективизм</a:t>
          </a:r>
        </a:p>
      </dgm:t>
    </dgm:pt>
    <dgm:pt modelId="{1BFD2D2E-5757-4717-BE2A-F47112791098}" type="parTrans" cxnId="{80D268BE-E7B0-4D16-B862-0CA046AFB6B6}">
      <dgm:prSet/>
      <dgm:spPr/>
      <dgm:t>
        <a:bodyPr/>
        <a:lstStyle/>
        <a:p>
          <a:endParaRPr lang="ru-RU"/>
        </a:p>
      </dgm:t>
    </dgm:pt>
    <dgm:pt modelId="{2F33FD7C-6152-48BE-ADF5-7CA1236DD9A1}" type="sibTrans" cxnId="{80D268BE-E7B0-4D16-B862-0CA046AFB6B6}">
      <dgm:prSet/>
      <dgm:spPr/>
      <dgm:t>
        <a:bodyPr/>
        <a:lstStyle/>
        <a:p>
          <a:endParaRPr lang="ru-RU"/>
        </a:p>
      </dgm:t>
    </dgm:pt>
    <dgm:pt modelId="{5A063965-090C-43D5-90E0-C3909F195652}">
      <dgm:prSet custT="1"/>
      <dgm:spPr/>
      <dgm:t>
        <a:bodyPr/>
        <a:lstStyle/>
        <a:p>
          <a:r>
            <a:rPr lang="ru-RU" sz="1400" dirty="0"/>
            <a:t> </a:t>
          </a:r>
          <a:r>
            <a:rPr lang="ru-RU" sz="1600" dirty="0"/>
            <a:t>Принцип параллельного педагогического действия -  работа  с коллективом, группой, и персональное воздействие на каждого происходило через группу. То есть действовала логика «от коллектива —           к личности», а не наоборот.</a:t>
          </a:r>
        </a:p>
      </dgm:t>
    </dgm:pt>
    <dgm:pt modelId="{2459843C-587D-48B8-A0E4-82EE8FA228A0}" type="parTrans" cxnId="{97E93A8C-26C9-42DE-8947-FE5D2013B765}">
      <dgm:prSet/>
      <dgm:spPr/>
      <dgm:t>
        <a:bodyPr/>
        <a:lstStyle/>
        <a:p>
          <a:endParaRPr lang="ru-RU"/>
        </a:p>
      </dgm:t>
    </dgm:pt>
    <dgm:pt modelId="{9A60F9E4-E7BD-4562-9A3F-436529E84488}" type="sibTrans" cxnId="{97E93A8C-26C9-42DE-8947-FE5D2013B765}">
      <dgm:prSet/>
      <dgm:spPr/>
      <dgm:t>
        <a:bodyPr/>
        <a:lstStyle/>
        <a:p>
          <a:endParaRPr lang="ru-RU"/>
        </a:p>
      </dgm:t>
    </dgm:pt>
    <dgm:pt modelId="{E579877C-DC65-4C76-B2C4-824AB5602848}">
      <dgm:prSet phldrT="[Текст]" custT="1"/>
      <dgm:spPr/>
      <dgm:t>
        <a:bodyPr/>
        <a:lstStyle/>
        <a:p>
          <a:pPr algn="l"/>
          <a:r>
            <a:rPr lang="ru-RU" sz="1600" dirty="0"/>
            <a:t>«Как можно больше требований к воспитаннику, как можно больше уважения к нему».</a:t>
          </a:r>
          <a:endParaRPr lang="ru-RU" sz="1400" dirty="0"/>
        </a:p>
      </dgm:t>
    </dgm:pt>
    <dgm:pt modelId="{22DF697A-3DB1-40FA-8299-C5BD215A898A}" type="parTrans" cxnId="{028ACA41-A630-40AA-840A-58A2E3BB229B}">
      <dgm:prSet/>
      <dgm:spPr/>
      <dgm:t>
        <a:bodyPr/>
        <a:lstStyle/>
        <a:p>
          <a:endParaRPr lang="ru-RU"/>
        </a:p>
      </dgm:t>
    </dgm:pt>
    <dgm:pt modelId="{C65B4F72-E360-487C-8A44-6A87F7437E8B}" type="sibTrans" cxnId="{028ACA41-A630-40AA-840A-58A2E3BB229B}">
      <dgm:prSet/>
      <dgm:spPr/>
      <dgm:t>
        <a:bodyPr/>
        <a:lstStyle/>
        <a:p>
          <a:endParaRPr lang="ru-RU"/>
        </a:p>
      </dgm:t>
    </dgm:pt>
    <dgm:pt modelId="{46E6C357-1F44-4C2D-9C2B-F59A7B0DAA59}">
      <dgm:prSet phldrT="[Текст]" custT="1"/>
      <dgm:spPr/>
      <dgm:t>
        <a:bodyPr/>
        <a:lstStyle/>
        <a:p>
          <a:endParaRPr lang="ru-RU" sz="1400" dirty="0"/>
        </a:p>
      </dgm:t>
    </dgm:pt>
    <dgm:pt modelId="{B6A83A11-09A1-4873-8C00-C9AF1E2BDD9D}" type="parTrans" cxnId="{2F5FE40D-63B3-42AD-907B-AA9E5FD55125}">
      <dgm:prSet/>
      <dgm:spPr/>
      <dgm:t>
        <a:bodyPr/>
        <a:lstStyle/>
        <a:p>
          <a:endParaRPr lang="ru-RU"/>
        </a:p>
      </dgm:t>
    </dgm:pt>
    <dgm:pt modelId="{576BB261-0023-4FBF-B5A5-D567C18A7CB6}" type="sibTrans" cxnId="{2F5FE40D-63B3-42AD-907B-AA9E5FD55125}">
      <dgm:prSet/>
      <dgm:spPr/>
      <dgm:t>
        <a:bodyPr/>
        <a:lstStyle/>
        <a:p>
          <a:endParaRPr lang="ru-RU"/>
        </a:p>
      </dgm:t>
    </dgm:pt>
    <dgm:pt modelId="{6D15F79F-C944-4F2F-A56D-F8C929DD323E}">
      <dgm:prSet phldrT="[Текст]" custT="1"/>
      <dgm:spPr/>
      <dgm:t>
        <a:bodyPr/>
        <a:lstStyle/>
        <a:p>
          <a:r>
            <a:rPr lang="ru-RU" sz="1600" dirty="0"/>
            <a:t>В трудовой колонии «хозяйство должно рассматриваться как педагогический фактор», фундамент всей деятельности и сознания.</a:t>
          </a:r>
        </a:p>
      </dgm:t>
    </dgm:pt>
    <dgm:pt modelId="{9F7F86DC-B4D0-437D-B532-0F6ECF271EFC}" type="parTrans" cxnId="{2F362012-254E-49A8-B2C1-04F7157C9AC2}">
      <dgm:prSet/>
      <dgm:spPr/>
      <dgm:t>
        <a:bodyPr/>
        <a:lstStyle/>
        <a:p>
          <a:endParaRPr lang="ru-RU"/>
        </a:p>
      </dgm:t>
    </dgm:pt>
    <dgm:pt modelId="{93889EE0-BFBF-440B-A6B0-059D1C0E97BA}" type="sibTrans" cxnId="{2F362012-254E-49A8-B2C1-04F7157C9AC2}">
      <dgm:prSet/>
      <dgm:spPr/>
      <dgm:t>
        <a:bodyPr/>
        <a:lstStyle/>
        <a:p>
          <a:endParaRPr lang="ru-RU"/>
        </a:p>
      </dgm:t>
    </dgm:pt>
    <dgm:pt modelId="{667D0E58-D515-4C75-A502-9B63548E230D}">
      <dgm:prSet phldrT="[Текст]" custT="1"/>
      <dgm:spPr/>
      <dgm:t>
        <a:bodyPr/>
        <a:lstStyle/>
        <a:p>
          <a:endParaRPr lang="ru-RU" sz="1600" dirty="0"/>
        </a:p>
      </dgm:t>
    </dgm:pt>
    <dgm:pt modelId="{428D74B8-DB52-4689-979A-151DDA729E74}" type="parTrans" cxnId="{31C4BE7C-5047-4C3B-91A5-83CD208B4E9A}">
      <dgm:prSet/>
      <dgm:spPr/>
      <dgm:t>
        <a:bodyPr/>
        <a:lstStyle/>
        <a:p>
          <a:endParaRPr lang="ru-RU"/>
        </a:p>
      </dgm:t>
    </dgm:pt>
    <dgm:pt modelId="{565E99DC-200E-4DDC-B34C-108D97D044F2}" type="sibTrans" cxnId="{31C4BE7C-5047-4C3B-91A5-83CD208B4E9A}">
      <dgm:prSet/>
      <dgm:spPr/>
      <dgm:t>
        <a:bodyPr/>
        <a:lstStyle/>
        <a:p>
          <a:endParaRPr lang="ru-RU"/>
        </a:p>
      </dgm:t>
    </dgm:pt>
    <dgm:pt modelId="{E7EF4BA9-3040-4431-9B93-6C4CBD0175BA}" type="pres">
      <dgm:prSet presAssocID="{E1ED8AC6-1618-4670-B889-36C0B83477BC}" presName="Name0" presStyleCnt="0">
        <dgm:presLayoutVars>
          <dgm:dir/>
          <dgm:animLvl val="lvl"/>
          <dgm:resizeHandles val="exact"/>
        </dgm:presLayoutVars>
      </dgm:prSet>
      <dgm:spPr/>
    </dgm:pt>
    <dgm:pt modelId="{4DD9CCFA-0470-4939-A7FE-A08121081B68}" type="pres">
      <dgm:prSet presAssocID="{ACB1BA7D-E065-413F-80CC-36784EDE4343}" presName="linNode" presStyleCnt="0"/>
      <dgm:spPr/>
    </dgm:pt>
    <dgm:pt modelId="{0F8CBFAB-06CC-4078-B5D3-D8A259E7825A}" type="pres">
      <dgm:prSet presAssocID="{ACB1BA7D-E065-413F-80CC-36784EDE4343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19B59513-4520-4C26-8DED-77B6263B5E0F}" type="pres">
      <dgm:prSet presAssocID="{ACB1BA7D-E065-413F-80CC-36784EDE4343}" presName="descendantText" presStyleLbl="alignAccFollowNode1" presStyleIdx="0" presStyleCnt="5" custScaleX="91933" custScaleY="90805" custLinFactNeighborX="3931" custLinFactNeighborY="1320">
        <dgm:presLayoutVars>
          <dgm:bulletEnabled val="1"/>
        </dgm:presLayoutVars>
      </dgm:prSet>
      <dgm:spPr/>
    </dgm:pt>
    <dgm:pt modelId="{D85479E6-E354-454C-9956-7C9DAD247FD2}" type="pres">
      <dgm:prSet presAssocID="{3E05CD51-5EFB-48A1-94EC-8CD5BA013C6A}" presName="sp" presStyleCnt="0"/>
      <dgm:spPr/>
    </dgm:pt>
    <dgm:pt modelId="{858BF1C8-239D-44DF-9B14-CEE5AA01763A}" type="pres">
      <dgm:prSet presAssocID="{DF323A71-61CD-486E-BD8B-EDD6EA197C2C}" presName="linNode" presStyleCnt="0"/>
      <dgm:spPr/>
    </dgm:pt>
    <dgm:pt modelId="{ED5C5D6F-7FC3-4B5C-89F4-716F970BDC9D}" type="pres">
      <dgm:prSet presAssocID="{DF323A71-61CD-486E-BD8B-EDD6EA197C2C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C5339B4-69F5-4891-9A35-EB44F0968595}" type="pres">
      <dgm:prSet presAssocID="{DF323A71-61CD-486E-BD8B-EDD6EA197C2C}" presName="descendantText" presStyleLbl="alignAccFollowNode1" presStyleIdx="1" presStyleCnt="5" custScaleX="90509" custScaleY="188078" custLinFactNeighborX="5751" custLinFactNeighborY="-757">
        <dgm:presLayoutVars>
          <dgm:bulletEnabled val="1"/>
        </dgm:presLayoutVars>
      </dgm:prSet>
      <dgm:spPr/>
    </dgm:pt>
    <dgm:pt modelId="{8A26C15D-F4A8-453F-9B99-BE1965192988}" type="pres">
      <dgm:prSet presAssocID="{653CEC83-4ABA-4885-B9E7-80BC130566C6}" presName="sp" presStyleCnt="0"/>
      <dgm:spPr/>
    </dgm:pt>
    <dgm:pt modelId="{FB41B943-F0EE-4F5B-9AD1-45E97178EBA5}" type="pres">
      <dgm:prSet presAssocID="{EDEB3D7F-605F-4BD9-936F-D94623335825}" presName="linNode" presStyleCnt="0"/>
      <dgm:spPr/>
    </dgm:pt>
    <dgm:pt modelId="{23B8ED1C-D5E1-4909-82BB-3F48ADB94460}" type="pres">
      <dgm:prSet presAssocID="{EDEB3D7F-605F-4BD9-936F-D94623335825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CB4237F-5EBA-49C7-9C44-5D41DFAD0B3C}" type="pres">
      <dgm:prSet presAssocID="{EDEB3D7F-605F-4BD9-936F-D94623335825}" presName="descendantText" presStyleLbl="alignAccFollowNode1" presStyleIdx="2" presStyleCnt="5" custScaleX="92612" custScaleY="85878" custLinFactNeighborX="4346" custLinFactNeighborY="4206">
        <dgm:presLayoutVars>
          <dgm:bulletEnabled val="1"/>
        </dgm:presLayoutVars>
      </dgm:prSet>
      <dgm:spPr/>
    </dgm:pt>
    <dgm:pt modelId="{A2062CA6-DDE2-454B-AC28-B9A2AF2E2523}" type="pres">
      <dgm:prSet presAssocID="{0459EFD8-C552-4D00-980A-4761489D2783}" presName="sp" presStyleCnt="0"/>
      <dgm:spPr/>
    </dgm:pt>
    <dgm:pt modelId="{D868DA12-6187-47CD-A51D-9B6A78C83FB1}" type="pres">
      <dgm:prSet presAssocID="{E57B3399-27B9-4C55-AED3-DD4D5B1C18C4}" presName="linNode" presStyleCnt="0"/>
      <dgm:spPr/>
    </dgm:pt>
    <dgm:pt modelId="{1E25BA5D-5075-4151-94A6-FE4C50BAA9C8}" type="pres">
      <dgm:prSet presAssocID="{E57B3399-27B9-4C55-AED3-DD4D5B1C18C4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47CCE4C2-05F9-4CD5-A40A-A9A21864E686}" type="pres">
      <dgm:prSet presAssocID="{E57B3399-27B9-4C55-AED3-DD4D5B1C18C4}" presName="descendantText" presStyleLbl="alignAccFollowNode1" presStyleIdx="3" presStyleCnt="5" custScaleX="93871" custScaleY="159186" custLinFactNeighborX="5747" custLinFactNeighborY="-10452">
        <dgm:presLayoutVars>
          <dgm:bulletEnabled val="1"/>
        </dgm:presLayoutVars>
      </dgm:prSet>
      <dgm:spPr/>
    </dgm:pt>
    <dgm:pt modelId="{9D55948C-3F38-4290-8359-1BC2A4CC0204}" type="pres">
      <dgm:prSet presAssocID="{5A48C913-6E96-4595-BFBE-20554B0066ED}" presName="sp" presStyleCnt="0"/>
      <dgm:spPr/>
    </dgm:pt>
    <dgm:pt modelId="{0988D5A9-00C1-4C77-AF13-376A818866A9}" type="pres">
      <dgm:prSet presAssocID="{483BA021-349D-480F-9C94-57A20948CD04}" presName="linNode" presStyleCnt="0"/>
      <dgm:spPr/>
    </dgm:pt>
    <dgm:pt modelId="{63B701DE-565B-45AE-AF62-045A38EDE732}" type="pres">
      <dgm:prSet presAssocID="{483BA021-349D-480F-9C94-57A20948CD04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D89F6134-9964-4191-81C7-2818C5C189A4}" type="pres">
      <dgm:prSet presAssocID="{483BA021-349D-480F-9C94-57A20948CD04}" presName="descendantText" presStyleLbl="alignAccFollowNode1" presStyleIdx="4" presStyleCnt="5" custScaleX="96203" custScaleY="182319" custLinFactNeighborX="4242" custLinFactNeighborY="3644">
        <dgm:presLayoutVars>
          <dgm:bulletEnabled val="1"/>
        </dgm:presLayoutVars>
      </dgm:prSet>
      <dgm:spPr/>
    </dgm:pt>
  </dgm:ptLst>
  <dgm:cxnLst>
    <dgm:cxn modelId="{2F5FE40D-63B3-42AD-907B-AA9E5FD55125}" srcId="{EDEB3D7F-605F-4BD9-936F-D94623335825}" destId="{46E6C357-1F44-4C2D-9C2B-F59A7B0DAA59}" srcOrd="2" destOrd="0" parTransId="{B6A83A11-09A1-4873-8C00-C9AF1E2BDD9D}" sibTransId="{576BB261-0023-4FBF-B5A5-D567C18A7CB6}"/>
    <dgm:cxn modelId="{2F362012-254E-49A8-B2C1-04F7157C9AC2}" srcId="{E57B3399-27B9-4C55-AED3-DD4D5B1C18C4}" destId="{6D15F79F-C944-4F2F-A56D-F8C929DD323E}" srcOrd="0" destOrd="0" parTransId="{9F7F86DC-B4D0-437D-B532-0F6ECF271EFC}" sibTransId="{93889EE0-BFBF-440B-A6B0-059D1C0E97BA}"/>
    <dgm:cxn modelId="{0A263413-82CC-4A15-B111-4E2FC857C3EB}" type="presOf" srcId="{76FC1F3A-E493-4665-9BC8-1CA02473F119}" destId="{8C5339B4-69F5-4891-9A35-EB44F0968595}" srcOrd="0" destOrd="0" presId="urn:microsoft.com/office/officeart/2005/8/layout/vList5"/>
    <dgm:cxn modelId="{764E1F35-3857-4D17-A418-E2FFED397926}" type="presOf" srcId="{483BA021-349D-480F-9C94-57A20948CD04}" destId="{63B701DE-565B-45AE-AF62-045A38EDE732}" srcOrd="0" destOrd="0" presId="urn:microsoft.com/office/officeart/2005/8/layout/vList5"/>
    <dgm:cxn modelId="{D1B7495C-E571-489E-A595-87B7BFC6EA30}" srcId="{E1ED8AC6-1618-4670-B889-36C0B83477BC}" destId="{E57B3399-27B9-4C55-AED3-DD4D5B1C18C4}" srcOrd="3" destOrd="0" parTransId="{EE7F8024-3FE5-476A-B169-C8CA48C8D484}" sibTransId="{5A48C913-6E96-4595-BFBE-20554B0066ED}"/>
    <dgm:cxn modelId="{028ACA41-A630-40AA-840A-58A2E3BB229B}" srcId="{ACB1BA7D-E065-413F-80CC-36784EDE4343}" destId="{E579877C-DC65-4C76-B2C4-824AB5602848}" srcOrd="0" destOrd="0" parTransId="{22DF697A-3DB1-40FA-8299-C5BD215A898A}" sibTransId="{C65B4F72-E360-487C-8A44-6A87F7437E8B}"/>
    <dgm:cxn modelId="{A55D5664-B293-4C21-9DBC-923698708942}" srcId="{EDEB3D7F-605F-4BD9-936F-D94623335825}" destId="{4A553174-CAAD-40BE-A25D-2CB34072C4E2}" srcOrd="1" destOrd="0" parTransId="{0732EA49-9884-475A-A71C-8A4CF2D4E206}" sibTransId="{EBC62474-039C-451A-AAA5-86488E49AEA4}"/>
    <dgm:cxn modelId="{88384E46-2E7D-4F32-A22B-1CC3806C4907}" type="presOf" srcId="{E579877C-DC65-4C76-B2C4-824AB5602848}" destId="{19B59513-4520-4C26-8DED-77B6263B5E0F}" srcOrd="0" destOrd="0" presId="urn:microsoft.com/office/officeart/2005/8/layout/vList5"/>
    <dgm:cxn modelId="{79D7D868-E255-4D61-B019-E1CFF5FB1A3F}" type="presOf" srcId="{46E6C357-1F44-4C2D-9C2B-F59A7B0DAA59}" destId="{CCB4237F-5EBA-49C7-9C44-5D41DFAD0B3C}" srcOrd="0" destOrd="2" presId="urn:microsoft.com/office/officeart/2005/8/layout/vList5"/>
    <dgm:cxn modelId="{0E722A49-F7A2-4711-9596-788960560B3E}" srcId="{E1ED8AC6-1618-4670-B889-36C0B83477BC}" destId="{DF323A71-61CD-486E-BD8B-EDD6EA197C2C}" srcOrd="1" destOrd="0" parTransId="{D2490A5B-F6AF-4A90-B42C-2EDB6045263F}" sibTransId="{653CEC83-4ABA-4885-B9E7-80BC130566C6}"/>
    <dgm:cxn modelId="{677C3D4D-7540-48F4-803D-EE73C882B330}" type="presOf" srcId="{6D15F79F-C944-4F2F-A56D-F8C929DD323E}" destId="{47CCE4C2-05F9-4CD5-A40A-A9A21864E686}" srcOrd="0" destOrd="0" presId="urn:microsoft.com/office/officeart/2005/8/layout/vList5"/>
    <dgm:cxn modelId="{5E94346F-AB41-4057-A1F0-CCAB53B41512}" srcId="{E1ED8AC6-1618-4670-B889-36C0B83477BC}" destId="{EDEB3D7F-605F-4BD9-936F-D94623335825}" srcOrd="2" destOrd="0" parTransId="{D396E0CD-7F1B-4DFF-9FAD-66FB62FCC4FD}" sibTransId="{0459EFD8-C552-4D00-980A-4761489D2783}"/>
    <dgm:cxn modelId="{EAB5A257-74BA-4BDD-813E-8CCE9718758B}" type="presOf" srcId="{E57B3399-27B9-4C55-AED3-DD4D5B1C18C4}" destId="{1E25BA5D-5075-4151-94A6-FE4C50BAA9C8}" srcOrd="0" destOrd="0" presId="urn:microsoft.com/office/officeart/2005/8/layout/vList5"/>
    <dgm:cxn modelId="{31C4BE7C-5047-4C3B-91A5-83CD208B4E9A}" srcId="{EDEB3D7F-605F-4BD9-936F-D94623335825}" destId="{667D0E58-D515-4C75-A502-9B63548E230D}" srcOrd="0" destOrd="0" parTransId="{428D74B8-DB52-4689-979A-151DDA729E74}" sibTransId="{565E99DC-200E-4DDC-B34C-108D97D044F2}"/>
    <dgm:cxn modelId="{46E4CB7E-D68B-49C8-AD1C-5A36BFCAF91C}" type="presOf" srcId="{667D0E58-D515-4C75-A502-9B63548E230D}" destId="{CCB4237F-5EBA-49C7-9C44-5D41DFAD0B3C}" srcOrd="0" destOrd="0" presId="urn:microsoft.com/office/officeart/2005/8/layout/vList5"/>
    <dgm:cxn modelId="{97E93A8C-26C9-42DE-8947-FE5D2013B765}" srcId="{483BA021-349D-480F-9C94-57A20948CD04}" destId="{5A063965-090C-43D5-90E0-C3909F195652}" srcOrd="0" destOrd="0" parTransId="{2459843C-587D-48B8-A0E4-82EE8FA228A0}" sibTransId="{9A60F9E4-E7BD-4562-9A3F-436529E84488}"/>
    <dgm:cxn modelId="{3B324393-FD90-46E7-8EA1-743BA7A60231}" srcId="{E1ED8AC6-1618-4670-B889-36C0B83477BC}" destId="{ACB1BA7D-E065-413F-80CC-36784EDE4343}" srcOrd="0" destOrd="0" parTransId="{F944F9A5-9EF5-4C9B-9D23-FBD7E7FD2D16}" sibTransId="{3E05CD51-5EFB-48A1-94EC-8CD5BA013C6A}"/>
    <dgm:cxn modelId="{6773ACA3-C3AF-4AFD-8179-9C15A952F7E1}" type="presOf" srcId="{DF323A71-61CD-486E-BD8B-EDD6EA197C2C}" destId="{ED5C5D6F-7FC3-4B5C-89F4-716F970BDC9D}" srcOrd="0" destOrd="0" presId="urn:microsoft.com/office/officeart/2005/8/layout/vList5"/>
    <dgm:cxn modelId="{F6913BAC-53B3-4C2C-B3FC-26D3B6AB25BC}" type="presOf" srcId="{ACB1BA7D-E065-413F-80CC-36784EDE4343}" destId="{0F8CBFAB-06CC-4078-B5D3-D8A259E7825A}" srcOrd="0" destOrd="0" presId="urn:microsoft.com/office/officeart/2005/8/layout/vList5"/>
    <dgm:cxn modelId="{952E89B4-0F41-4E99-B37D-DBAB6BBF5269}" type="presOf" srcId="{5A063965-090C-43D5-90E0-C3909F195652}" destId="{D89F6134-9964-4191-81C7-2818C5C189A4}" srcOrd="0" destOrd="0" presId="urn:microsoft.com/office/officeart/2005/8/layout/vList5"/>
    <dgm:cxn modelId="{80D268BE-E7B0-4D16-B862-0CA046AFB6B6}" srcId="{E1ED8AC6-1618-4670-B889-36C0B83477BC}" destId="{483BA021-349D-480F-9C94-57A20948CD04}" srcOrd="4" destOrd="0" parTransId="{1BFD2D2E-5757-4717-BE2A-F47112791098}" sibTransId="{2F33FD7C-6152-48BE-ADF5-7CA1236DD9A1}"/>
    <dgm:cxn modelId="{83D5A3D0-08B1-4452-9A63-939E1D0DD13E}" srcId="{DF323A71-61CD-486E-BD8B-EDD6EA197C2C}" destId="{76FC1F3A-E493-4665-9BC8-1CA02473F119}" srcOrd="0" destOrd="0" parTransId="{A6D85DE6-2F14-4C60-968D-34F91EA00949}" sibTransId="{0C575F18-58F1-48E8-A9C7-733614C2FB47}"/>
    <dgm:cxn modelId="{9B6A7AD7-CB7E-4596-BDBA-FB3022B7F072}" type="presOf" srcId="{EDEB3D7F-605F-4BD9-936F-D94623335825}" destId="{23B8ED1C-D5E1-4909-82BB-3F48ADB94460}" srcOrd="0" destOrd="0" presId="urn:microsoft.com/office/officeart/2005/8/layout/vList5"/>
    <dgm:cxn modelId="{E6FC8EDB-F4F7-476A-8E9B-446441A9C482}" type="presOf" srcId="{E1ED8AC6-1618-4670-B889-36C0B83477BC}" destId="{E7EF4BA9-3040-4431-9B93-6C4CBD0175BA}" srcOrd="0" destOrd="0" presId="urn:microsoft.com/office/officeart/2005/8/layout/vList5"/>
    <dgm:cxn modelId="{2EBBCCFF-447B-44F5-B232-406130CB510E}" type="presOf" srcId="{4A553174-CAAD-40BE-A25D-2CB34072C4E2}" destId="{CCB4237F-5EBA-49C7-9C44-5D41DFAD0B3C}" srcOrd="0" destOrd="1" presId="urn:microsoft.com/office/officeart/2005/8/layout/vList5"/>
    <dgm:cxn modelId="{AC7AE52A-FE2D-4656-906E-653FE955E1B8}" type="presParOf" srcId="{E7EF4BA9-3040-4431-9B93-6C4CBD0175BA}" destId="{4DD9CCFA-0470-4939-A7FE-A08121081B68}" srcOrd="0" destOrd="0" presId="urn:microsoft.com/office/officeart/2005/8/layout/vList5"/>
    <dgm:cxn modelId="{0DDCD282-DDB7-4FE1-BC28-F957AF7EDDF6}" type="presParOf" srcId="{4DD9CCFA-0470-4939-A7FE-A08121081B68}" destId="{0F8CBFAB-06CC-4078-B5D3-D8A259E7825A}" srcOrd="0" destOrd="0" presId="urn:microsoft.com/office/officeart/2005/8/layout/vList5"/>
    <dgm:cxn modelId="{2A67DD28-F6CB-4B61-A76D-415416499483}" type="presParOf" srcId="{4DD9CCFA-0470-4939-A7FE-A08121081B68}" destId="{19B59513-4520-4C26-8DED-77B6263B5E0F}" srcOrd="1" destOrd="0" presId="urn:microsoft.com/office/officeart/2005/8/layout/vList5"/>
    <dgm:cxn modelId="{16F0218B-E0A2-45C0-A652-75BDDF947480}" type="presParOf" srcId="{E7EF4BA9-3040-4431-9B93-6C4CBD0175BA}" destId="{D85479E6-E354-454C-9956-7C9DAD247FD2}" srcOrd="1" destOrd="0" presId="urn:microsoft.com/office/officeart/2005/8/layout/vList5"/>
    <dgm:cxn modelId="{2B689426-9A7D-4270-A983-0EED10A469A2}" type="presParOf" srcId="{E7EF4BA9-3040-4431-9B93-6C4CBD0175BA}" destId="{858BF1C8-239D-44DF-9B14-CEE5AA01763A}" srcOrd="2" destOrd="0" presId="urn:microsoft.com/office/officeart/2005/8/layout/vList5"/>
    <dgm:cxn modelId="{F478B5B2-D82A-43BC-BC3E-ACAFB1788E14}" type="presParOf" srcId="{858BF1C8-239D-44DF-9B14-CEE5AA01763A}" destId="{ED5C5D6F-7FC3-4B5C-89F4-716F970BDC9D}" srcOrd="0" destOrd="0" presId="urn:microsoft.com/office/officeart/2005/8/layout/vList5"/>
    <dgm:cxn modelId="{3AA6B742-6715-41F5-B3B9-FE5EF878957D}" type="presParOf" srcId="{858BF1C8-239D-44DF-9B14-CEE5AA01763A}" destId="{8C5339B4-69F5-4891-9A35-EB44F0968595}" srcOrd="1" destOrd="0" presId="urn:microsoft.com/office/officeart/2005/8/layout/vList5"/>
    <dgm:cxn modelId="{C43FA281-AFFF-4C92-A092-928F5C683918}" type="presParOf" srcId="{E7EF4BA9-3040-4431-9B93-6C4CBD0175BA}" destId="{8A26C15D-F4A8-453F-9B99-BE1965192988}" srcOrd="3" destOrd="0" presId="urn:microsoft.com/office/officeart/2005/8/layout/vList5"/>
    <dgm:cxn modelId="{53B19616-33B0-4C18-B28C-5DB3E4F1D1DA}" type="presParOf" srcId="{E7EF4BA9-3040-4431-9B93-6C4CBD0175BA}" destId="{FB41B943-F0EE-4F5B-9AD1-45E97178EBA5}" srcOrd="4" destOrd="0" presId="urn:microsoft.com/office/officeart/2005/8/layout/vList5"/>
    <dgm:cxn modelId="{9EFA9DB0-93D9-42A1-826A-E2FBC8C2C694}" type="presParOf" srcId="{FB41B943-F0EE-4F5B-9AD1-45E97178EBA5}" destId="{23B8ED1C-D5E1-4909-82BB-3F48ADB94460}" srcOrd="0" destOrd="0" presId="urn:microsoft.com/office/officeart/2005/8/layout/vList5"/>
    <dgm:cxn modelId="{90F39CFA-9853-4C0D-BABB-5B2EFA0B9C98}" type="presParOf" srcId="{FB41B943-F0EE-4F5B-9AD1-45E97178EBA5}" destId="{CCB4237F-5EBA-49C7-9C44-5D41DFAD0B3C}" srcOrd="1" destOrd="0" presId="urn:microsoft.com/office/officeart/2005/8/layout/vList5"/>
    <dgm:cxn modelId="{0293917D-7B98-465D-A3CC-0765E08B02C5}" type="presParOf" srcId="{E7EF4BA9-3040-4431-9B93-6C4CBD0175BA}" destId="{A2062CA6-DDE2-454B-AC28-B9A2AF2E2523}" srcOrd="5" destOrd="0" presId="urn:microsoft.com/office/officeart/2005/8/layout/vList5"/>
    <dgm:cxn modelId="{7A308CB3-19E4-4FC6-915E-DBA7E1ED0533}" type="presParOf" srcId="{E7EF4BA9-3040-4431-9B93-6C4CBD0175BA}" destId="{D868DA12-6187-47CD-A51D-9B6A78C83FB1}" srcOrd="6" destOrd="0" presId="urn:microsoft.com/office/officeart/2005/8/layout/vList5"/>
    <dgm:cxn modelId="{193EBEA9-748E-4EC7-B04F-787B822BC8B4}" type="presParOf" srcId="{D868DA12-6187-47CD-A51D-9B6A78C83FB1}" destId="{1E25BA5D-5075-4151-94A6-FE4C50BAA9C8}" srcOrd="0" destOrd="0" presId="urn:microsoft.com/office/officeart/2005/8/layout/vList5"/>
    <dgm:cxn modelId="{AEB59E87-044B-4131-BC53-2EFCF0E17348}" type="presParOf" srcId="{D868DA12-6187-47CD-A51D-9B6A78C83FB1}" destId="{47CCE4C2-05F9-4CD5-A40A-A9A21864E686}" srcOrd="1" destOrd="0" presId="urn:microsoft.com/office/officeart/2005/8/layout/vList5"/>
    <dgm:cxn modelId="{A20D7938-6873-4EC5-9921-C25FC64E88D9}" type="presParOf" srcId="{E7EF4BA9-3040-4431-9B93-6C4CBD0175BA}" destId="{9D55948C-3F38-4290-8359-1BC2A4CC0204}" srcOrd="7" destOrd="0" presId="urn:microsoft.com/office/officeart/2005/8/layout/vList5"/>
    <dgm:cxn modelId="{F6746B5C-C86C-46B7-990C-36073FAADD6B}" type="presParOf" srcId="{E7EF4BA9-3040-4431-9B93-6C4CBD0175BA}" destId="{0988D5A9-00C1-4C77-AF13-376A818866A9}" srcOrd="8" destOrd="0" presId="urn:microsoft.com/office/officeart/2005/8/layout/vList5"/>
    <dgm:cxn modelId="{4280B88C-2CC1-4416-AEAF-ABD97BEB3567}" type="presParOf" srcId="{0988D5A9-00C1-4C77-AF13-376A818866A9}" destId="{63B701DE-565B-45AE-AF62-045A38EDE732}" srcOrd="0" destOrd="0" presId="urn:microsoft.com/office/officeart/2005/8/layout/vList5"/>
    <dgm:cxn modelId="{A7DADA23-2966-456A-A11E-E7C250090009}" type="presParOf" srcId="{0988D5A9-00C1-4C77-AF13-376A818866A9}" destId="{D89F6134-9964-4191-81C7-2818C5C189A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D3FB1-3C21-4161-AD02-8A9F56B215DD}">
      <dsp:nvSpPr>
        <dsp:cNvPr id="0" name=""/>
        <dsp:cNvSpPr/>
      </dsp:nvSpPr>
      <dsp:spPr>
        <a:xfrm>
          <a:off x="1078224" y="157191"/>
          <a:ext cx="2031400" cy="203140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2">
                  <a:lumMod val="10000"/>
                </a:schemeClr>
              </a:solidFill>
            </a:rPr>
            <a:t>коллектив</a:t>
          </a:r>
        </a:p>
      </dsp:txBody>
      <dsp:txXfrm>
        <a:off x="2148821" y="587655"/>
        <a:ext cx="725500" cy="604583"/>
      </dsp:txXfrm>
    </dsp:sp>
    <dsp:sp modelId="{6608EC34-1EF2-4068-A3A0-A3717ECCD1B4}">
      <dsp:nvSpPr>
        <dsp:cNvPr id="0" name=""/>
        <dsp:cNvSpPr/>
      </dsp:nvSpPr>
      <dsp:spPr>
        <a:xfrm>
          <a:off x="1036387" y="229741"/>
          <a:ext cx="2031400" cy="203140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цели</a:t>
          </a:r>
        </a:p>
      </dsp:txBody>
      <dsp:txXfrm>
        <a:off x="1520054" y="1547733"/>
        <a:ext cx="1088250" cy="532033"/>
      </dsp:txXfrm>
    </dsp:sp>
    <dsp:sp modelId="{CAF836C4-8737-44B0-89AC-57AB62BEB26F}">
      <dsp:nvSpPr>
        <dsp:cNvPr id="0" name=""/>
        <dsp:cNvSpPr/>
      </dsp:nvSpPr>
      <dsp:spPr>
        <a:xfrm>
          <a:off x="1002086" y="157191"/>
          <a:ext cx="2016327" cy="203140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FF0000"/>
              </a:solidFill>
            </a:rPr>
            <a:t>труд</a:t>
          </a:r>
        </a:p>
      </dsp:txBody>
      <dsp:txXfrm>
        <a:off x="1235644" y="587655"/>
        <a:ext cx="720116" cy="604583"/>
      </dsp:txXfrm>
    </dsp:sp>
    <dsp:sp modelId="{2A9BC712-6C08-468C-87F1-938AF536D838}">
      <dsp:nvSpPr>
        <dsp:cNvPr id="0" name=""/>
        <dsp:cNvSpPr/>
      </dsp:nvSpPr>
      <dsp:spPr>
        <a:xfrm>
          <a:off x="952638" y="31438"/>
          <a:ext cx="2282907" cy="228290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48A16-366B-4995-9722-465D05EF7839}">
      <dsp:nvSpPr>
        <dsp:cNvPr id="0" name=""/>
        <dsp:cNvSpPr/>
      </dsp:nvSpPr>
      <dsp:spPr>
        <a:xfrm>
          <a:off x="910634" y="103859"/>
          <a:ext cx="2282907" cy="228290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shade val="90000"/>
            <a:hueOff val="207713"/>
            <a:satOff val="-4436"/>
            <a:lumOff val="165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97963-EB95-43E7-8F3B-52FB9EBE644E}">
      <dsp:nvSpPr>
        <dsp:cNvPr id="0" name=""/>
        <dsp:cNvSpPr/>
      </dsp:nvSpPr>
      <dsp:spPr>
        <a:xfrm>
          <a:off x="868762" y="31438"/>
          <a:ext cx="2282907" cy="228290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shade val="90000"/>
            <a:hueOff val="415426"/>
            <a:satOff val="-8871"/>
            <a:lumOff val="331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C2671-1CF2-4AF7-86EF-64C6B8BD463E}">
      <dsp:nvSpPr>
        <dsp:cNvPr id="0" name=""/>
        <dsp:cNvSpPr/>
      </dsp:nvSpPr>
      <dsp:spPr>
        <a:xfrm rot="16200000">
          <a:off x="269051" y="-251373"/>
          <a:ext cx="1279321" cy="1782067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Учебная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деятельность</a:t>
          </a:r>
        </a:p>
      </dsp:txBody>
      <dsp:txXfrm rot="5400000">
        <a:off x="17678" y="0"/>
        <a:ext cx="1782067" cy="959490"/>
      </dsp:txXfrm>
    </dsp:sp>
    <dsp:sp modelId="{7C672C9E-C5AD-485D-8CB0-877F105B363A}">
      <dsp:nvSpPr>
        <dsp:cNvPr id="0" name=""/>
        <dsp:cNvSpPr/>
      </dsp:nvSpPr>
      <dsp:spPr>
        <a:xfrm>
          <a:off x="1729032" y="0"/>
          <a:ext cx="1711354" cy="1279321"/>
        </a:xfrm>
        <a:prstGeom prst="round1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Трудовая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деятельность</a:t>
          </a:r>
        </a:p>
      </dsp:txBody>
      <dsp:txXfrm>
        <a:off x="1729032" y="0"/>
        <a:ext cx="1711354" cy="959490"/>
      </dsp:txXfrm>
    </dsp:sp>
    <dsp:sp modelId="{333E55FB-C5BB-4FEB-8F19-5EB0D283F501}">
      <dsp:nvSpPr>
        <dsp:cNvPr id="0" name=""/>
        <dsp:cNvSpPr/>
      </dsp:nvSpPr>
      <dsp:spPr>
        <a:xfrm rot="10800000">
          <a:off x="17678" y="1279321"/>
          <a:ext cx="1711354" cy="1279321"/>
        </a:xfrm>
        <a:prstGeom prst="round1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Социальная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деятельность</a:t>
          </a:r>
        </a:p>
      </dsp:txBody>
      <dsp:txXfrm rot="10800000">
        <a:off x="17678" y="1599151"/>
        <a:ext cx="1711354" cy="959490"/>
      </dsp:txXfrm>
    </dsp:sp>
    <dsp:sp modelId="{501E1763-2777-47DE-9EA5-D438AB651D09}">
      <dsp:nvSpPr>
        <dsp:cNvPr id="0" name=""/>
        <dsp:cNvSpPr/>
      </dsp:nvSpPr>
      <dsp:spPr>
        <a:xfrm rot="5400000">
          <a:off x="1945048" y="1063304"/>
          <a:ext cx="1279321" cy="1711354"/>
        </a:xfrm>
        <a:prstGeom prst="round1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Спортивная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деятельность</a:t>
          </a:r>
        </a:p>
      </dsp:txBody>
      <dsp:txXfrm rot="-5400000">
        <a:off x="1729031" y="1599151"/>
        <a:ext cx="1711354" cy="959490"/>
      </dsp:txXfrm>
    </dsp:sp>
    <dsp:sp modelId="{189B0601-9FEF-4BFB-B1DE-B6D7720BFFBC}">
      <dsp:nvSpPr>
        <dsp:cNvPr id="0" name=""/>
        <dsp:cNvSpPr/>
      </dsp:nvSpPr>
      <dsp:spPr>
        <a:xfrm>
          <a:off x="892399" y="836602"/>
          <a:ext cx="1637909" cy="88543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Единство</a:t>
          </a:r>
        </a:p>
      </dsp:txBody>
      <dsp:txXfrm>
        <a:off x="935622" y="879825"/>
        <a:ext cx="1551463" cy="7989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59513-4520-4C26-8DED-77B6263B5E0F}">
      <dsp:nvSpPr>
        <dsp:cNvPr id="0" name=""/>
        <dsp:cNvSpPr/>
      </dsp:nvSpPr>
      <dsp:spPr>
        <a:xfrm rot="5400000">
          <a:off x="4675432" y="-1698489"/>
          <a:ext cx="656791" cy="432344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«Как можно больше требований к воспитаннику, как можно больше уважения к нему».</a:t>
          </a:r>
          <a:endParaRPr lang="ru-RU" sz="1400" kern="1200" dirty="0"/>
        </a:p>
      </dsp:txBody>
      <dsp:txXfrm rot="-5400000">
        <a:off x="2842107" y="166898"/>
        <a:ext cx="4291379" cy="592667"/>
      </dsp:txXfrm>
    </dsp:sp>
    <dsp:sp modelId="{0F8CBFAB-06CC-4078-B5D3-D8A259E7825A}">
      <dsp:nvSpPr>
        <dsp:cNvPr id="0" name=""/>
        <dsp:cNvSpPr/>
      </dsp:nvSpPr>
      <dsp:spPr>
        <a:xfrm>
          <a:off x="92783" y="1621"/>
          <a:ext cx="2645335" cy="9041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Вера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в человека</a:t>
          </a:r>
        </a:p>
      </dsp:txBody>
      <dsp:txXfrm>
        <a:off x="136919" y="45757"/>
        <a:ext cx="2557063" cy="815851"/>
      </dsp:txXfrm>
    </dsp:sp>
    <dsp:sp modelId="{8C5339B4-69F5-4891-9A35-EB44F0968595}">
      <dsp:nvSpPr>
        <dsp:cNvPr id="0" name=""/>
        <dsp:cNvSpPr/>
      </dsp:nvSpPr>
      <dsp:spPr>
        <a:xfrm rot="5400000">
          <a:off x="4328690" y="-498423"/>
          <a:ext cx="1360365" cy="4248164"/>
        </a:xfrm>
        <a:prstGeom prst="round2SameRect">
          <a:avLst/>
        </a:prstGeom>
        <a:solidFill>
          <a:schemeClr val="accent2">
            <a:tint val="40000"/>
            <a:alpha val="90000"/>
            <a:hueOff val="-212306"/>
            <a:satOff val="-18836"/>
            <a:lumOff val="-1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2306"/>
              <a:satOff val="-18836"/>
              <a:lumOff val="-1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«Воспитатель должен себя так вести, чтобы каждое движение его воспитывало, и всегда должен знать, чего он хочет в данный момент и чего он не хочет. Если воспитатель не знает этого , кого он может воспитывать?»</a:t>
          </a:r>
        </a:p>
      </dsp:txBody>
      <dsp:txXfrm rot="-5400000">
        <a:off x="2884791" y="1011884"/>
        <a:ext cx="4181756" cy="1227549"/>
      </dsp:txXfrm>
    </dsp:sp>
    <dsp:sp modelId="{ED5C5D6F-7FC3-4B5C-89F4-716F970BDC9D}">
      <dsp:nvSpPr>
        <dsp:cNvPr id="0" name=""/>
        <dsp:cNvSpPr/>
      </dsp:nvSpPr>
      <dsp:spPr>
        <a:xfrm>
          <a:off x="92783" y="1179072"/>
          <a:ext cx="2640170" cy="904123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Авторитет воспитателя</a:t>
          </a:r>
        </a:p>
      </dsp:txBody>
      <dsp:txXfrm>
        <a:off x="136919" y="1223208"/>
        <a:ext cx="2551898" cy="815851"/>
      </dsp:txXfrm>
    </dsp:sp>
    <dsp:sp modelId="{CCB4237F-5EBA-49C7-9C44-5D41DFAD0B3C}">
      <dsp:nvSpPr>
        <dsp:cNvPr id="0" name=""/>
        <dsp:cNvSpPr/>
      </dsp:nvSpPr>
      <dsp:spPr>
        <a:xfrm rot="5400000">
          <a:off x="4720194" y="661319"/>
          <a:ext cx="621154" cy="4355373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«Дисциплина — это не метод и не средство воспитания, дисциплина — это результат воспитания.»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/>
        </a:p>
      </dsp:txBody>
      <dsp:txXfrm rot="-5400000">
        <a:off x="2853085" y="2558750"/>
        <a:ext cx="4325051" cy="560510"/>
      </dsp:txXfrm>
    </dsp:sp>
    <dsp:sp modelId="{23B8ED1C-D5E1-4909-82BB-3F48ADB94460}">
      <dsp:nvSpPr>
        <dsp:cNvPr id="0" name=""/>
        <dsp:cNvSpPr/>
      </dsp:nvSpPr>
      <dsp:spPr>
        <a:xfrm>
          <a:off x="92783" y="2356522"/>
          <a:ext cx="2645335" cy="90412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Дисциплина</a:t>
          </a:r>
        </a:p>
      </dsp:txBody>
      <dsp:txXfrm>
        <a:off x="136919" y="2400658"/>
        <a:ext cx="2557063" cy="815851"/>
      </dsp:txXfrm>
    </dsp:sp>
    <dsp:sp modelId="{47CCE4C2-05F9-4CD5-A40A-A9A21864E686}">
      <dsp:nvSpPr>
        <dsp:cNvPr id="0" name=""/>
        <dsp:cNvSpPr/>
      </dsp:nvSpPr>
      <dsp:spPr>
        <a:xfrm rot="5400000">
          <a:off x="4511972" y="1602966"/>
          <a:ext cx="1151390" cy="4405964"/>
        </a:xfrm>
        <a:prstGeom prst="round2SameRect">
          <a:avLst/>
        </a:prstGeom>
        <a:solidFill>
          <a:schemeClr val="accent2">
            <a:tint val="40000"/>
            <a:alpha val="90000"/>
            <a:hueOff val="-636919"/>
            <a:satOff val="-56510"/>
            <a:lumOff val="-5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36919"/>
              <a:satOff val="-56510"/>
              <a:lumOff val="-5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В трудовой колонии «хозяйство должно рассматриваться как педагогический фактор», фундамент всей деятельности и сознания.</a:t>
          </a:r>
        </a:p>
      </dsp:txBody>
      <dsp:txXfrm rot="-5400000">
        <a:off x="2884685" y="3286459"/>
        <a:ext cx="4349758" cy="1038978"/>
      </dsp:txXfrm>
    </dsp:sp>
    <dsp:sp modelId="{1E25BA5D-5075-4151-94A6-FE4C50BAA9C8}">
      <dsp:nvSpPr>
        <dsp:cNvPr id="0" name=""/>
        <dsp:cNvSpPr/>
      </dsp:nvSpPr>
      <dsp:spPr>
        <a:xfrm>
          <a:off x="92783" y="3429485"/>
          <a:ext cx="2640170" cy="904123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Труд</a:t>
          </a:r>
        </a:p>
      </dsp:txBody>
      <dsp:txXfrm>
        <a:off x="136919" y="3473621"/>
        <a:ext cx="2551898" cy="815851"/>
      </dsp:txXfrm>
    </dsp:sp>
    <dsp:sp modelId="{D89F6134-9964-4191-81C7-2818C5C189A4}">
      <dsp:nvSpPr>
        <dsp:cNvPr id="0" name=""/>
        <dsp:cNvSpPr/>
      </dsp:nvSpPr>
      <dsp:spPr>
        <a:xfrm rot="5400000">
          <a:off x="4428880" y="2903508"/>
          <a:ext cx="1318710" cy="4519833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 </a:t>
          </a:r>
          <a:r>
            <a:rPr lang="ru-RU" sz="1600" kern="1200" dirty="0"/>
            <a:t>Принцип параллельного педагогического действия -  работа  с коллективом, группой, и персональное воздействие на каждого происходило через группу. То есть действовала логика «от коллектива —           к личности», а не наоборот.</a:t>
          </a:r>
        </a:p>
      </dsp:txBody>
      <dsp:txXfrm rot="-5400000">
        <a:off x="2828319" y="4568443"/>
        <a:ext cx="4455459" cy="1189962"/>
      </dsp:txXfrm>
    </dsp:sp>
    <dsp:sp modelId="{63B701DE-565B-45AE-AF62-045A38EDE732}">
      <dsp:nvSpPr>
        <dsp:cNvPr id="0" name=""/>
        <dsp:cNvSpPr/>
      </dsp:nvSpPr>
      <dsp:spPr>
        <a:xfrm>
          <a:off x="92783" y="4709742"/>
          <a:ext cx="2642751" cy="90412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Коллективизм</a:t>
          </a:r>
        </a:p>
      </dsp:txBody>
      <dsp:txXfrm>
        <a:off x="136919" y="4753878"/>
        <a:ext cx="2554479" cy="815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B12AE-7000-477D-A8EE-3AA1C4012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EEC7B6-5BA6-45ED-9A50-28E5B9384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4A2383-EF71-4F94-86FA-E68F38DB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53FF7-0751-4A81-A591-3B885A1F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228073-85D0-46B3-9B0C-5D24360A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CFB706-9B9F-4680-927D-49E592CAA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6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329E2-57E5-465F-81FE-113F9842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9802C6-E930-478A-9210-0EB3D3397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71282-0414-4403-9279-AADA9FA4A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C54AB0-73A5-4DC5-B4E4-04529498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8B4F7-2E8B-4462-88CB-DFBC45B1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55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4DC2DD-D173-473E-BBE6-14F8D7585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4055B1-90AD-4867-AF4C-DEC52434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7A050-A343-4B19-B5B6-32D0A481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0F0BE-A45E-4FB9-835D-39BA912B0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2D1A11-1971-4C6C-96DB-F514565B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62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F509A-58BA-4342-97E8-D1583460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54415E-949D-4ECD-B5DF-243A9AC98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59E9A-50C4-4E72-A358-C41B4F7D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A26A0-F4C6-4B6E-8BFF-3C1A6905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5B755-85AB-4AE8-851A-A4836ED1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6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92B09-03CB-4D9F-915E-EC61CB6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1BA5CE-13E4-436E-8C70-3A19084F5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0ED91-C401-4EAF-AB98-6BEC3A6D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6C754B-3C16-4F86-A66B-0AF9005C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09A78D-9FEB-4300-9491-C3328524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1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AA359-14E7-4512-A4CE-8D765B74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6C8547-32FF-4AAF-A37A-B8E073AF6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BA374D-4752-466A-8496-EAFBF6232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E33B2C-87A6-44EF-853D-0770B44CB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BEAD77-1DDE-4EB9-A6DC-BCA84A1D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19EDF0-9120-45EB-8ED6-9A75D36A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7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EE5F9-9555-4082-BFF4-41EBDEC4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34190-5FF9-4C89-B885-406F7D7CC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BA749D-A26D-4045-9387-9F9A3DE95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296C4F-0E0E-40CC-8F93-5BD02C724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701A39-B16E-46B5-A3B6-354F8CCFD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F35F66-29B5-4851-8339-7B406052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1574F3-1437-4004-B96F-EFB0A1F7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BDC8EB-4D33-42AC-A3F0-3430591B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01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3CA7D-E3CA-49F5-A82D-5F0050B3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9C63AA-8077-4659-B376-FF6A906A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F879F3-4CE0-48FD-B714-99F14A5D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E4F737-5761-45C9-B449-E8F896E1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0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1E306E-F45A-48DB-AE0E-AE72C8EA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C9CED0-D4DF-40C5-AD93-7E21E953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850637-37DE-41BA-A49D-CA650E733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55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2FC2D-C570-4897-80BD-86F90896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632AB-3144-418A-A40E-9D7F680DD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FAF30D-0E26-4B42-8956-5B871D84C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CFA3A0-BA0F-4734-93C1-ABF25A45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7900FA-CBDC-4553-A7DE-F136EE07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8BD46B-DA76-4099-90C3-47FAC281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0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25BB7-BE9D-4786-A186-A0BC5AC1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2B69A8-9639-40BF-B55A-E153AED80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A3349D-BEBD-4E70-B2F3-905437688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A31BF5-76B5-4864-B133-F18314AD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3DDBBF-738C-480E-BBC2-70C28569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D84061-0517-4DE2-AD50-AF6F913E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0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B5EDA-2202-461B-A37C-11ACA5FE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CF8F33-5F7E-4387-8046-C106E0C1D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46652-729C-4168-9AD3-D521DDEF2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AF056-0CF0-438A-9E74-F05293962A0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0191AF-5222-43A8-B400-DBFF5B0EE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36BC74-AC47-466C-B2D5-2E916212B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28E6D4-D02D-402D-B9E3-14B09CB6D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8"/>
          <a:stretch/>
        </p:blipFill>
        <p:spPr>
          <a:xfrm>
            <a:off x="2309" y="0"/>
            <a:ext cx="8072582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5C1043-AB47-4EEC-AB00-80F08B1FE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 flipH="1">
            <a:off x="8074891" y="0"/>
            <a:ext cx="1507837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3734ED-16EE-4284-9EC8-7DD538B9A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>
            <a:off x="9582728" y="0"/>
            <a:ext cx="1507837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EE03B1-C042-44B0-AF5E-B003C2DBF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 flipH="1">
            <a:off x="11090565" y="0"/>
            <a:ext cx="109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6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.jp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pedklassy" TargetMode="External" /><Relationship Id="rId13" Type="http://schemas.openxmlformats.org/officeDocument/2006/relationships/image" Target="../media/image29.jpg" /><Relationship Id="rId3" Type="http://schemas.openxmlformats.org/officeDocument/2006/relationships/hyperlink" Target="https://externat.foxford.ru/polezno-znat/dobrym-slovom-i-pistoletom-metodika-vospitaniya-antona-makarenko" TargetMode="External" /><Relationship Id="rId7" Type="http://schemas.openxmlformats.org/officeDocument/2006/relationships/image" Target="../media/image27.png" /><Relationship Id="rId12" Type="http://schemas.openxmlformats.org/officeDocument/2006/relationships/hyperlink" Target="https://&#1090;&#1077;&#1083;&#1077;&#1075;&#1088;&#1072;&#1084;.&#1086;&#1085;&#1083;&#1072;&#1081;&#1085;/#@institut_vospitaniya" TargetMode="External" /><Relationship Id="rId2" Type="http://schemas.openxmlformats.org/officeDocument/2006/relationships/hyperlink" Target="https://my.mail.ru/community/umorbezgranic/4ED2F633EB81D458.html" TargetMode="Externa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6.png" /><Relationship Id="rId11" Type="http://schemas.openxmlformats.org/officeDocument/2006/relationships/image" Target="../media/image28.png" /><Relationship Id="rId5" Type="http://schemas.openxmlformats.org/officeDocument/2006/relationships/hyperlink" Target="https://www.pravmir.ru/papa-pyati-geroev-vov-i-drug-maksima-gorkogo-14-faktov-ob-antone-makarenko/" TargetMode="External" /><Relationship Id="rId10" Type="http://schemas.openxmlformats.org/officeDocument/2006/relationships/hyperlink" Target="mailto:myanmarusya@yandex.ru" TargetMode="External" /><Relationship Id="rId4" Type="http://schemas.openxmlformats.org/officeDocument/2006/relationships/hyperlink" Target="https://skillbox.ru/media/education/sistema-makarenko-v-chyem-eye-sut-i-kak-on-k-ney-prishyel/" TargetMode="External" /><Relationship Id="rId9" Type="http://schemas.openxmlformats.org/officeDocument/2006/relationships/hyperlink" Target="https://youtu.be/NYiR8Csbfog" TargetMode="Externa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 /><Relationship Id="rId13" Type="http://schemas.openxmlformats.org/officeDocument/2006/relationships/image" Target="../media/image14.png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12" Type="http://schemas.microsoft.com/office/2007/relationships/diagramDrawing" Target="../diagrams/drawing2.xml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1.xml" /><Relationship Id="rId11" Type="http://schemas.openxmlformats.org/officeDocument/2006/relationships/diagramColors" Target="../diagrams/colors2.xml" /><Relationship Id="rId5" Type="http://schemas.openxmlformats.org/officeDocument/2006/relationships/diagramQuickStyle" Target="../diagrams/quickStyle1.xml" /><Relationship Id="rId10" Type="http://schemas.openxmlformats.org/officeDocument/2006/relationships/diagramQuickStyle" Target="../diagrams/quickStyle2.xml" /><Relationship Id="rId4" Type="http://schemas.openxmlformats.org/officeDocument/2006/relationships/diagramLayout" Target="../diagrams/layout1.xml" /><Relationship Id="rId9" Type="http://schemas.openxmlformats.org/officeDocument/2006/relationships/diagramLayout" Target="../diagrams/layout2.xml" /><Relationship Id="rId14" Type="http://schemas.openxmlformats.org/officeDocument/2006/relationships/image" Target="../media/image1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 /><Relationship Id="rId7" Type="http://schemas.microsoft.com/office/2007/relationships/diagramDrawing" Target="../diagrams/drawing3.xml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3.xml" /><Relationship Id="rId5" Type="http://schemas.openxmlformats.org/officeDocument/2006/relationships/diagramQuickStyle" Target="../diagrams/quickStyle3.xml" /><Relationship Id="rId4" Type="http://schemas.openxmlformats.org/officeDocument/2006/relationships/diagramLayout" Target="../diagrams/layout3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7" Type="http://schemas.openxmlformats.org/officeDocument/2006/relationships/image" Target="../media/image25.jpe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13" t="4591" r="73549" b="70770"/>
          <a:stretch/>
        </p:blipFill>
        <p:spPr>
          <a:xfrm>
            <a:off x="435860" y="235919"/>
            <a:ext cx="1838854" cy="1888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381"/>
          <a:stretch/>
        </p:blipFill>
        <p:spPr>
          <a:xfrm>
            <a:off x="435861" y="1963499"/>
            <a:ext cx="3955164" cy="120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58" y="1368851"/>
            <a:ext cx="3321469" cy="4428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6BB232-F8E4-4C24-927F-AD1CAF8B4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4994" y="1091044"/>
            <a:ext cx="2446638" cy="4522574"/>
          </a:xfrm>
        </p:spPr>
        <p:txBody>
          <a:bodyPr>
            <a:noAutofit/>
          </a:bodyPr>
          <a:lstStyle/>
          <a:p>
            <a:pPr algn="l"/>
            <a:r>
              <a:rPr lang="ru-RU" sz="1800" dirty="0"/>
              <a:t>«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Человек не может быть воспитан непосредственным влиянием одной личности, какими бы качествами эта личность ни обладала. Воспитание есть процесс социальный в самом широком смысле.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Воспитывает всё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: люди, вещи, явления, но прежде всего и больше всего — люди. Из них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на первом месте — родители и педагоги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24054" y="6570963"/>
            <a:ext cx="9901881" cy="336803"/>
          </a:xfrm>
        </p:spPr>
        <p:txBody>
          <a:bodyPr>
            <a:noAutofit/>
          </a:bodyPr>
          <a:lstStyle/>
          <a:p>
            <a:r>
              <a:rPr lang="ru-RU" sz="1800" b="1" dirty="0"/>
              <a:t>Общеобразовательная школа при Посольстве России в Мьянме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50117" y="133699"/>
            <a:ext cx="6159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002060"/>
                </a:solidFill>
              </a:rPr>
              <a:t>«Славим мы величие учителя»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09958" y="171435"/>
            <a:ext cx="35504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конференция среди </a:t>
            </a:r>
            <a:r>
              <a:rPr lang="ru-RU" sz="1400" dirty="0" err="1"/>
              <a:t>заграншкол</a:t>
            </a:r>
            <a:r>
              <a:rPr lang="ru-RU" sz="1400" dirty="0"/>
              <a:t> МИД РФ </a:t>
            </a:r>
          </a:p>
          <a:p>
            <a:r>
              <a:rPr lang="ru-RU" sz="1400" dirty="0"/>
              <a:t>         Азиатского региона и Австралии</a:t>
            </a:r>
          </a:p>
          <a:p>
            <a:r>
              <a:rPr lang="ru-RU" sz="1400" dirty="0"/>
              <a:t>                      в 2023 учебном году</a:t>
            </a:r>
          </a:p>
        </p:txBody>
      </p:sp>
    </p:spTree>
    <p:extLst>
      <p:ext uri="{BB962C8B-B14F-4D97-AF65-F5344CB8AC3E}">
        <p14:creationId xmlns:p14="http://schemas.microsoft.com/office/powerpoint/2010/main" val="232616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0" y="-115332"/>
            <a:ext cx="12192000" cy="6973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6"/>
          <p:cNvSpPr/>
          <p:nvPr/>
        </p:nvSpPr>
        <p:spPr>
          <a:xfrm>
            <a:off x="7847376" y="1179779"/>
            <a:ext cx="41345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hlinkClick r:id="rId2"/>
              </a:rPr>
              <a:t>https://my.mail.ru/community/umorbezgranic/4ED2F633EB81D458.html</a:t>
            </a:r>
            <a:r>
              <a:rPr lang="ru-RU" sz="1600" dirty="0"/>
              <a:t> - Антон Макаренко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hlinkClick r:id="rId3"/>
              </a:rPr>
              <a:t>https://externat.foxford.ru/polezno-znat/dobrym-slovom-i-pistoletom-metodika-vospitaniya-antona-makarenko</a:t>
            </a:r>
            <a:r>
              <a:rPr lang="ru-RU" sz="1600" dirty="0"/>
              <a:t> - Добрым словом и пистолетом. Методика воспитания Антона Макаренко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hlinkClick r:id="rId4"/>
              </a:rPr>
              <a:t>https://skillbox.ru/media/education/sistema-makarenko-v-chyem-eye-sut-i-kak-on-k-ney-prishyel/</a:t>
            </a:r>
            <a:r>
              <a:rPr lang="ru-RU" sz="1600" dirty="0"/>
              <a:t> - Система Макаренко: в чём её суть и как он к ней пришёл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hlinkClick r:id="rId5"/>
              </a:rPr>
              <a:t>https://www.pravmir.ru/papa-pyati-geroev-vov-i-drug-maksima-gorkogo-14-faktov-ob-antone-makarenko/</a:t>
            </a:r>
            <a:r>
              <a:rPr lang="ru-RU" sz="1600" dirty="0"/>
              <a:t> - «Папа» пяти героев ВОВ и друг Максима Горького. 14 фактов об Антоне Макаренко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3584806" y="2281824"/>
            <a:ext cx="4420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УЧАСТНИКИ ПРОЕКТНОЙ ГРУППЫ: </a:t>
            </a:r>
          </a:p>
        </p:txBody>
      </p:sp>
      <p:sp>
        <p:nvSpPr>
          <p:cNvPr id="13" name="Прямоугольник 14"/>
          <p:cNvSpPr/>
          <p:nvPr/>
        </p:nvSpPr>
        <p:spPr>
          <a:xfrm>
            <a:off x="1002437" y="5795337"/>
            <a:ext cx="4119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КОНТАКТЫ: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1002437" y="587618"/>
            <a:ext cx="4412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СТРАНИЦЫ В СОЦИАЛЬНЫХ СЕТЯХ: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2" y="941394"/>
            <a:ext cx="325544" cy="326423"/>
          </a:xfrm>
          <a:prstGeom prst="rect">
            <a:avLst/>
          </a:prstGeom>
        </p:spPr>
      </p:pic>
      <p:pic>
        <p:nvPicPr>
          <p:cNvPr id="27" name="Picture 2" descr="Social Media Icons Set Logo, Social Media Icons, Social Media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4" t="4652" r="7846" b="69848"/>
          <a:stretch/>
        </p:blipFill>
        <p:spPr bwMode="auto">
          <a:xfrm>
            <a:off x="673962" y="1737175"/>
            <a:ext cx="328475" cy="3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981976" y="901285"/>
            <a:ext cx="26246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hlinkClick r:id="rId8"/>
              </a:rPr>
              <a:t>https://vk.com/pedklassy</a:t>
            </a:r>
            <a:endParaRPr lang="ru-RU" dirty="0"/>
          </a:p>
          <a:p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002437" y="169632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https://youtu.be/NYiR8Csbfog</a:t>
            </a:r>
            <a:endParaRPr lang="ru-RU" dirty="0"/>
          </a:p>
          <a:p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7572375" y="1240341"/>
            <a:ext cx="0" cy="484901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04423" y="2772561"/>
            <a:ext cx="32671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Гурова О.В., Шатрова Н.С.</a:t>
            </a:r>
          </a:p>
          <a:p>
            <a:r>
              <a:rPr lang="ru-RU" b="1" i="1" u="sng" dirty="0"/>
              <a:t>на фото</a:t>
            </a:r>
            <a:r>
              <a:rPr lang="ru-RU" b="1" i="1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Багдасарян Арсен 8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Дондокова</a:t>
            </a:r>
            <a:r>
              <a:rPr lang="ru-RU" dirty="0"/>
              <a:t> Алина 5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Кутовая</a:t>
            </a:r>
            <a:r>
              <a:rPr lang="ru-RU" dirty="0"/>
              <a:t> Ксения 4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Мурадян Артём 4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Романов Сергей 4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Самылов Арсений 4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Харик</a:t>
            </a:r>
            <a:r>
              <a:rPr lang="ru-RU" dirty="0"/>
              <a:t> Владислав 4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Шатрова </a:t>
            </a:r>
            <a:r>
              <a:rPr lang="ru-RU"/>
              <a:t>Екатерина 8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    </a:t>
            </a:r>
          </a:p>
          <a:p>
            <a:endParaRPr lang="ru-RU" dirty="0">
              <a:hlinkClick r:id="rId10"/>
            </a:endParaRPr>
          </a:p>
          <a:p>
            <a:r>
              <a:rPr lang="en-US" dirty="0">
                <a:hlinkClick r:id="rId10"/>
              </a:rPr>
              <a:t>myanmarusya@yandex.ru</a:t>
            </a:r>
            <a:endParaRPr lang="ru-RU" dirty="0"/>
          </a:p>
          <a:p>
            <a:endParaRPr lang="en-US" dirty="0"/>
          </a:p>
        </p:txBody>
      </p:sp>
      <p:pic>
        <p:nvPicPr>
          <p:cNvPr id="32" name="Picture 22">
            <a:extLst>
              <a:ext uri="{FF2B5EF4-FFF2-40B4-BE49-F238E27FC236}">
                <a16:creationId xmlns:a16="http://schemas.microsoft.com/office/drawing/2014/main" id="{C702CA38-3FE8-4424-9559-6E2445696D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432" y="1342272"/>
            <a:ext cx="325544" cy="325544"/>
          </a:xfrm>
          <a:prstGeom prst="rect">
            <a:avLst/>
          </a:prstGeom>
        </p:spPr>
      </p:pic>
      <p:sp>
        <p:nvSpPr>
          <p:cNvPr id="35" name="Rectangle 28">
            <a:extLst>
              <a:ext uri="{FF2B5EF4-FFF2-40B4-BE49-F238E27FC236}">
                <a16:creationId xmlns:a16="http://schemas.microsoft.com/office/drawing/2014/main" id="{2A1A9CE7-E210-4085-B797-E46729EB1331}"/>
              </a:ext>
            </a:extLst>
          </p:cNvPr>
          <p:cNvSpPr/>
          <p:nvPr/>
        </p:nvSpPr>
        <p:spPr>
          <a:xfrm>
            <a:off x="981976" y="1302700"/>
            <a:ext cx="4893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hlinkClick r:id="rId12"/>
              </a:rPr>
              <a:t>https://</a:t>
            </a:r>
            <a:r>
              <a:rPr lang="ru-RU" dirty="0" err="1">
                <a:hlinkClick r:id="rId12"/>
              </a:rPr>
              <a:t>телеграм.онлайн</a:t>
            </a:r>
            <a:r>
              <a:rPr lang="ru-RU" dirty="0">
                <a:hlinkClick r:id="rId12"/>
              </a:rPr>
              <a:t>/#@</a:t>
            </a:r>
            <a:r>
              <a:rPr lang="en-US" dirty="0" err="1">
                <a:hlinkClick r:id="rId12"/>
              </a:rPr>
              <a:t>institut_vospitaniya</a:t>
            </a:r>
            <a:endParaRPr lang="ru-RU" dirty="0"/>
          </a:p>
          <a:p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257" y="66129"/>
            <a:ext cx="10607311" cy="551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+mj-lt"/>
              </a:rPr>
              <a:t>                 В работе использованы материалы ресурсов: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 t="19464" r="7130" b="-2320"/>
          <a:stretch/>
        </p:blipFill>
        <p:spPr>
          <a:xfrm>
            <a:off x="3531653" y="2983949"/>
            <a:ext cx="3840673" cy="28762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Прямоугольник 7"/>
          <p:cNvSpPr/>
          <p:nvPr/>
        </p:nvSpPr>
        <p:spPr>
          <a:xfrm>
            <a:off x="7694252" y="614427"/>
            <a:ext cx="4412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СТАТЬИ: </a:t>
            </a:r>
          </a:p>
        </p:txBody>
      </p:sp>
      <p:sp>
        <p:nvSpPr>
          <p:cNvPr id="19" name="Заголовок 5"/>
          <p:cNvSpPr txBox="1">
            <a:spLocks/>
          </p:cNvSpPr>
          <p:nvPr/>
        </p:nvSpPr>
        <p:spPr>
          <a:xfrm>
            <a:off x="2529817" y="6490775"/>
            <a:ext cx="6260982" cy="336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Общеобразовательная школа при Посольстве России в Мьянме</a:t>
            </a:r>
          </a:p>
        </p:txBody>
      </p:sp>
    </p:spTree>
    <p:extLst>
      <p:ext uri="{BB962C8B-B14F-4D97-AF65-F5344CB8AC3E}">
        <p14:creationId xmlns:p14="http://schemas.microsoft.com/office/powerpoint/2010/main" val="68114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94" y="123568"/>
            <a:ext cx="10515600" cy="255373"/>
          </a:xfrm>
        </p:spPr>
        <p:txBody>
          <a:bodyPr>
            <a:noAutofit/>
          </a:bodyPr>
          <a:lstStyle/>
          <a:p>
            <a:r>
              <a:rPr lang="ru-RU" sz="3600" b="1" dirty="0"/>
              <a:t>Краткая биография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4043" y="815546"/>
            <a:ext cx="10140779" cy="5542649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 </a:t>
            </a:r>
            <a:r>
              <a:rPr lang="ru-RU" sz="1800" b="1" dirty="0"/>
              <a:t>Антон Макаренко, писатель</a:t>
            </a:r>
            <a:r>
              <a:rPr lang="ru-RU" sz="1800" dirty="0"/>
              <a:t>, </a:t>
            </a:r>
            <a:r>
              <a:rPr lang="ru-RU" sz="1800" b="1" dirty="0"/>
              <a:t>педагог</a:t>
            </a:r>
            <a:r>
              <a:rPr lang="ru-RU" sz="1800" dirty="0"/>
              <a:t> - родился 13 марта 1888 года в Харьковской губернии. Его отец был маляром вагонных железнодорожных мастерских. Сначала Антон пошел по стопам отца, о чем свидетельствует поступление в железнодорожное училище. В 1901 году вместе с семьей поселился в Полтавской области. Через 3 года получил диплом четырехклассного училища, а в 1905 году окончил курсы по педагогике. Начал работать преподавателем в училище, которое окончил совсем недавно. Затем снова пошел учиться, окончил Полтавский учительский институт с высшей степенью отличия.</a:t>
            </a:r>
          </a:p>
          <a:p>
            <a:r>
              <a:rPr lang="ru-RU" sz="1800" dirty="0"/>
              <a:t>В 1915 году написал свой первый литературно-слабый, по мнению Максима Горького, рассказ. Педагог на 13 лет забыл о литературе. Два года он заведовал железнодорожной школой при вагонных мастерских в Крюкове. В 1919 году стал жить в Полтаве. С 1920 г. возглавил трудовую колонию для несовершеннолетних преступников. Эта колония носила имя М. Горького. Макаренко стал знаменитым деятелем русской и мировой культуры и педагогики благодаря незаурядному успеху в воспитании детей и адаптации их в последующей жизни в обществе.</a:t>
            </a:r>
          </a:p>
          <a:p>
            <a:r>
              <a:rPr lang="ru-RU" sz="1800" dirty="0"/>
              <a:t>Снова обратился к литературе, написав «Марш 30 годы» в 1932 году. Десять лет продолжалась работа над самой важной работой Макаренко «Педагогическая поэма». За два года до смерти писатель переехал в Москву, где работал над автобиографическими произведениями «Честь» и «Пути поколения». Последний роман он не успел завершить.</a:t>
            </a:r>
          </a:p>
          <a:p>
            <a:r>
              <a:rPr lang="ru-RU" sz="1800" dirty="0"/>
              <a:t>Был женат на Галине Степановне </a:t>
            </a:r>
            <a:r>
              <a:rPr lang="ru-RU" sz="1800" dirty="0" err="1"/>
              <a:t>Салько</a:t>
            </a:r>
            <a:r>
              <a:rPr lang="ru-RU" sz="1800" dirty="0"/>
              <a:t>, воспитывал дочь своего брата и приемного сына.</a:t>
            </a:r>
          </a:p>
          <a:p>
            <a:endParaRPr lang="ru-RU" sz="1800" dirty="0"/>
          </a:p>
          <a:p>
            <a:r>
              <a:rPr lang="ru-RU" sz="1800" dirty="0"/>
              <a:t>1 апреля 1939 года скоропостижно умер в поезде от сердечного приступа.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831" y="648667"/>
            <a:ext cx="3319331" cy="469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60" y="2309298"/>
            <a:ext cx="3492844" cy="498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360" y="3691185"/>
            <a:ext cx="3789405" cy="540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360" y="4814872"/>
            <a:ext cx="3649363" cy="4811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360" y="5486091"/>
            <a:ext cx="3484604" cy="4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83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6193"/>
            <a:ext cx="12299092" cy="763458"/>
          </a:xfrm>
        </p:spPr>
        <p:txBody>
          <a:bodyPr>
            <a:normAutofit/>
          </a:bodyPr>
          <a:lstStyle/>
          <a:p>
            <a:r>
              <a:rPr lang="ru-RU" sz="3600" b="1" dirty="0"/>
              <a:t>Основные этапы деятельности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31" y="128151"/>
            <a:ext cx="3519851" cy="3519851"/>
          </a:xfrm>
        </p:spPr>
      </p:pic>
      <p:sp>
        <p:nvSpPr>
          <p:cNvPr id="3" name="Прямоугольник 2"/>
          <p:cNvSpPr/>
          <p:nvPr/>
        </p:nvSpPr>
        <p:spPr>
          <a:xfrm>
            <a:off x="9020433" y="3872346"/>
            <a:ext cx="30150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Итоги работы</a:t>
            </a:r>
            <a:r>
              <a:rPr lang="ru-RU" sz="1600" i="1" dirty="0"/>
              <a:t>: из более чем трёх тысяч беспризорников из колоний Макаренко ни один не вернулся в тюрьму. Многие выросли в квалифицированных рабочих, другие получили высшее образование и стали экономистами, управленцами и учителями.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12" y="4106043"/>
            <a:ext cx="4013115" cy="23922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34273" y="6498277"/>
            <a:ext cx="262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Оркестр в коммуне Макаренко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7500" y="558276"/>
            <a:ext cx="7996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Получение педагогического образования и первый опыт преподавания: </a:t>
            </a:r>
            <a:r>
              <a:rPr lang="ru-RU" dirty="0" err="1"/>
              <a:t>педкурсы</a:t>
            </a:r>
            <a:r>
              <a:rPr lang="ru-RU" dirty="0"/>
              <a:t> в 1905 году, работа учителем в железнодорожном училище, с 1914 блестящее обучение в первом учительском институте в Полтаве, дипломная работа «Кризис современной педагогики».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2064" y="1841021"/>
            <a:ext cx="76700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FF0000"/>
                </a:solidFill>
              </a:rPr>
              <a:t>Практика</a:t>
            </a:r>
            <a:r>
              <a:rPr lang="ru-RU" dirty="0"/>
              <a:t>: с 1920 г. руководство трудовой колонией для несовершеннолетних правонарушителей близ Полтавы, успешная реализация социально-педагогического опыта воспитания в коллективе и через коллектив, с октября 1927 года до июля 1935 года был одним из руководителей детской трудовой коммуны имени Ф. Э. Дзержинского в пригороде Харькова, в которой продолжил на практике воплощать разработанную им </a:t>
            </a:r>
            <a:r>
              <a:rPr lang="ru-RU" dirty="0" err="1"/>
              <a:t>воспитательно</a:t>
            </a:r>
            <a:r>
              <a:rPr lang="ru-RU" dirty="0"/>
              <a:t>-педагогическую систему.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50256" y="3820621"/>
            <a:ext cx="3643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Обобщение опыта</a:t>
            </a:r>
            <a:r>
              <a:rPr lang="ru-RU" dirty="0"/>
              <a:t>: 1933-1935 выходит “Педагогическая поэма” в трех частях, с 1937 года  лекции на педагогические темы, публикации статей и рассказов общественно-политического характера, литературных рецензий; выходит "Книга для родителей"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71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619"/>
            <a:ext cx="10515600" cy="619208"/>
          </a:xfrm>
        </p:spPr>
        <p:txBody>
          <a:bodyPr>
            <a:normAutofit/>
          </a:bodyPr>
          <a:lstStyle/>
          <a:p>
            <a:r>
              <a:rPr lang="ru-RU" sz="3600" b="1" dirty="0"/>
              <a:t>Вклад в развитие отечественной педагогики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7606" y="196337"/>
            <a:ext cx="3365284" cy="33591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46691" y="3757202"/>
            <a:ext cx="77652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Макаренко полностью соответствовала принципам марксизма-ленинизма: в ней был и коллективизм, и воспитание трудом, и «от каждого — по способностям, каждому — по потребностям». Тем не менее в середине 1930-х годов её признали «несоветской» и фактически запретили. Макаренко покинул пост управления коммуной и остаток жизни посвятил писательскому труду.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94109" y="5582505"/>
            <a:ext cx="107854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1980-е годы на волне перестройки имя Макаренко вновь зазвучало в информационном пространстве. Однако, повторить его педагогический опыт не удалось. Но в Японии приёмы из «Педагогической поэмы» активно используют в детских садах, приучая детей к труду и взаимодействию в обществе.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3696" y="849819"/>
            <a:ext cx="7974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Макаренко творчески переосмыслил классическое педагогическое наследие, принял активное участие в педагогических поисках 1920-1930-х гг., определил и разработал ряд новых направлений воспитания.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9200" y="1931899"/>
            <a:ext cx="74284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Обогатил советскую педагогику ценными педагогическими идеями, методами и приёмами (система перспективных линий, принцип параллельного действия, стиль и тон педагога). Он дал новое толкование ряду педагогических вопросов и детально разработал выдвинутые ранее, но недостаточно разработанные до него советской педагогикой проблемы (воспитание в коллективе, семейное воспитание).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94109" y="3817358"/>
            <a:ext cx="26525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“Только живой пример воспитывает ребенка, а не слова — пусть самые хорошие, но не подкрепленные делом”.</a:t>
            </a:r>
          </a:p>
        </p:txBody>
      </p:sp>
    </p:spTree>
    <p:extLst>
      <p:ext uri="{BB962C8B-B14F-4D97-AF65-F5344CB8AC3E}">
        <p14:creationId xmlns:p14="http://schemas.microsoft.com/office/powerpoint/2010/main" val="336217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52" y="480147"/>
            <a:ext cx="3385752" cy="33857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233" y="91825"/>
            <a:ext cx="10515600" cy="61517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Система Макаренко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2641" y="933858"/>
            <a:ext cx="72740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Антон Макаренко – автор метода производственного и коллективного воспитания. Коллективное воспитание базируется на труде, то есть </a:t>
            </a:r>
            <a:r>
              <a:rPr lang="ru-RU" u="sng" dirty="0"/>
              <a:t>созидательный труд </a:t>
            </a:r>
            <a:r>
              <a:rPr lang="ru-RU" dirty="0"/>
              <a:t>— и есть </a:t>
            </a:r>
            <a:r>
              <a:rPr lang="ru-RU" u="sng" dirty="0"/>
              <a:t>главная сцепка для коллектива</a:t>
            </a:r>
            <a:r>
              <a:rPr lang="ru-RU" dirty="0"/>
              <a:t>. А весь воспитательный процесс, всё самоуправление строились вокруг хозяйственных целей. 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47106357"/>
              </p:ext>
            </p:extLst>
          </p:nvPr>
        </p:nvGraphicFramePr>
        <p:xfrm>
          <a:off x="4779647" y="2047876"/>
          <a:ext cx="4111712" cy="241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20962693"/>
              </p:ext>
            </p:extLst>
          </p:nvPr>
        </p:nvGraphicFramePr>
        <p:xfrm>
          <a:off x="8416652" y="4110606"/>
          <a:ext cx="3422708" cy="255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412033" y="4466209"/>
            <a:ext cx="3095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Макаренко считал очень важным для воспитания </a:t>
            </a:r>
            <a:r>
              <a:rPr lang="ru-RU" b="1" dirty="0"/>
              <a:t>единство</a:t>
            </a:r>
            <a:r>
              <a:rPr lang="ru-RU" dirty="0"/>
              <a:t> учебной, трудовой, социальной, спортивной и даже эстетической деятельности.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8074" y="2772789"/>
            <a:ext cx="3884102" cy="24831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31646" y="525592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Максим Горький наблюдает за </a:t>
            </a:r>
            <a:r>
              <a:rPr lang="ru-RU" sz="1200" dirty="0" err="1"/>
              <a:t>сельхозработами</a:t>
            </a:r>
            <a:r>
              <a:rPr lang="ru-RU" sz="1200" dirty="0"/>
              <a:t> </a:t>
            </a:r>
          </a:p>
          <a:p>
            <a:r>
              <a:rPr lang="ru-RU" sz="1200" dirty="0"/>
              <a:t>в детской колонии им. М. Горького, 1928 г.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77050" y="2772789"/>
            <a:ext cx="1333500" cy="417354"/>
          </a:xfrm>
          <a:prstGeom prst="roundRect">
            <a:avLst/>
          </a:prstGeom>
          <a:solidFill>
            <a:srgbClr val="6A8ED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КОЛЛЕКТИВ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042" y="1835234"/>
            <a:ext cx="1175208" cy="937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4804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080" y="0"/>
            <a:ext cx="10515600" cy="625969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Принципы воспитания Макаренко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437" y="239644"/>
            <a:ext cx="3211504" cy="32057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6118" y="625969"/>
            <a:ext cx="7554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56000060"/>
              </p:ext>
            </p:extLst>
          </p:nvPr>
        </p:nvGraphicFramePr>
        <p:xfrm>
          <a:off x="1614766" y="675797"/>
          <a:ext cx="7348153" cy="582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010282" y="3768634"/>
            <a:ext cx="30486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«В общем, педагогика есть самая диалектическая, подвижная, самая сложная и разнообразная наука. Вот это утверждение и является основным символом моей педагогической веры».</a:t>
            </a:r>
          </a:p>
        </p:txBody>
      </p:sp>
    </p:spTree>
    <p:extLst>
      <p:ext uri="{BB962C8B-B14F-4D97-AF65-F5344CB8AC3E}">
        <p14:creationId xmlns:p14="http://schemas.microsoft.com/office/powerpoint/2010/main" val="3604759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99" y="414218"/>
            <a:ext cx="6705599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Педагогическое наследие </a:t>
            </a:r>
            <a:br>
              <a:rPr lang="ru-RU" b="1" dirty="0"/>
            </a:br>
            <a:r>
              <a:rPr lang="ru-RU" b="1" dirty="0"/>
              <a:t>Антона Макаренко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486" y="130325"/>
            <a:ext cx="3172447" cy="31724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636" t="68210" r="10597" b="4529"/>
          <a:stretch/>
        </p:blipFill>
        <p:spPr>
          <a:xfrm>
            <a:off x="1804088" y="3859427"/>
            <a:ext cx="8361404" cy="29985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5892" y="26577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Главные книги Макаренко: «Педагогическая поэма», «Книга для родителей», «Методики организации воспитательного процесса», статья «Педагоги пожимают плечами».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35892" y="17397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За период с 1937 по 1939 гг. Макаренко опубликовал около 60 своих научных работ.</a:t>
            </a:r>
          </a:p>
        </p:txBody>
      </p:sp>
    </p:spTree>
    <p:extLst>
      <p:ext uri="{BB962C8B-B14F-4D97-AF65-F5344CB8AC3E}">
        <p14:creationId xmlns:p14="http://schemas.microsoft.com/office/powerpoint/2010/main" val="415563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B2B32-BD80-42FC-B7A0-27F191AB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852292"/>
          </a:xfrm>
        </p:spPr>
        <p:txBody>
          <a:bodyPr>
            <a:normAutofit/>
          </a:bodyPr>
          <a:lstStyle/>
          <a:p>
            <a:r>
              <a:rPr lang="ru-RU" sz="4000" b="1" dirty="0"/>
              <a:t>Интересные факты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93FC2531-0735-44AB-9310-5F90AC5508CF}"/>
              </a:ext>
            </a:extLst>
          </p:cNvPr>
          <p:cNvGrpSpPr>
            <a:grpSpLocks/>
          </p:cNvGrpSpPr>
          <p:nvPr/>
        </p:nvGrpSpPr>
        <p:grpSpPr bwMode="auto">
          <a:xfrm>
            <a:off x="1495488" y="4681551"/>
            <a:ext cx="5084763" cy="576263"/>
            <a:chOff x="1261" y="1427"/>
            <a:chExt cx="3203" cy="363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2ED994F9-2795-410C-8E11-B911E9CD40D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11AD5B37-FEA3-424D-A919-CDAE48744FF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584121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8B2D7019-09D7-4AA9-856D-06C2F8D5562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8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A2472463-5EA4-4BA8-8B39-C2B1C5B07D9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B3E6E171-23B1-419A-87EC-D78FF02A2DFF}"/>
              </a:ext>
            </a:extLst>
          </p:cNvPr>
          <p:cNvGrpSpPr>
            <a:grpSpLocks/>
          </p:cNvGrpSpPr>
          <p:nvPr/>
        </p:nvGrpSpPr>
        <p:grpSpPr bwMode="auto">
          <a:xfrm>
            <a:off x="900510" y="1151035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36533092-E487-40B6-82F8-7C5B2590AC7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8522007C-D657-4EE1-BCB2-B0DE6627206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2F8D351D-F29D-459A-900D-67427CC72A8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6" y="2072"/>
              <a:ext cx="2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DF14AD31-8FD7-4639-A8FF-C3D4FA4F2A5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99009A87-7919-4C9F-BB41-EDFE82B868FB}"/>
              </a:ext>
            </a:extLst>
          </p:cNvPr>
          <p:cNvGrpSpPr>
            <a:grpSpLocks/>
          </p:cNvGrpSpPr>
          <p:nvPr/>
        </p:nvGrpSpPr>
        <p:grpSpPr bwMode="auto">
          <a:xfrm>
            <a:off x="1242282" y="2243594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A18D4874-517B-4987-BA84-B12623015E5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D68EC215-7CCC-4199-9403-A2336D810EF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8C144CDC-27ED-4F3F-8C8F-2CB50AAA9B3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4B896491-2AF1-4DC8-9038-C605AC227393}"/>
              </a:ext>
            </a:extLst>
          </p:cNvPr>
          <p:cNvGrpSpPr>
            <a:grpSpLocks/>
          </p:cNvGrpSpPr>
          <p:nvPr/>
        </p:nvGrpSpPr>
        <p:grpSpPr bwMode="auto">
          <a:xfrm>
            <a:off x="1242496" y="3712301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FCCF9F17-C8EA-4AB3-9528-CD38AEEBF7C2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1331014A-73F4-4718-8314-C59F5952464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8BB7F10B-8F16-472F-9687-EB1A7BECDE0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0F03B554-8AB4-429C-8296-EB708A1645FB}"/>
              </a:ext>
            </a:extLst>
          </p:cNvPr>
          <p:cNvGrpSpPr>
            <a:grpSpLocks/>
          </p:cNvGrpSpPr>
          <p:nvPr/>
        </p:nvGrpSpPr>
        <p:grpSpPr bwMode="auto">
          <a:xfrm>
            <a:off x="1547082" y="5755904"/>
            <a:ext cx="5105400" cy="555625"/>
            <a:chOff x="1248" y="3230"/>
            <a:chExt cx="3216" cy="350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8B2E4985-C035-4329-956C-9C915F55623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225F4A9A-E773-4D37-B9C8-9F5366BEFC0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9DFF9FCF-D42D-4590-8D7F-C241E9880ED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672495" y="777387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В 1988 году ЮНЕСКО назвало четырех педагогов, определивших способ педагогического мышления в ХХ веке: Джон </a:t>
            </a:r>
            <a:r>
              <a:rPr lang="ru-RU" dirty="0" err="1"/>
              <a:t>Дьюи</a:t>
            </a:r>
            <a:r>
              <a:rPr lang="ru-RU" dirty="0"/>
              <a:t>, Георг </a:t>
            </a:r>
            <a:r>
              <a:rPr lang="ru-RU" dirty="0" err="1"/>
              <a:t>Кершенштейнер</a:t>
            </a:r>
            <a:r>
              <a:rPr lang="ru-RU" dirty="0"/>
              <a:t>, Мария </a:t>
            </a:r>
            <a:r>
              <a:rPr lang="ru-RU" dirty="0" err="1"/>
              <a:t>Монтессори</a:t>
            </a:r>
            <a:r>
              <a:rPr lang="ru-RU" dirty="0"/>
              <a:t> и Антон </a:t>
            </a:r>
            <a:r>
              <a:rPr lang="ru-RU" dirty="0" err="1"/>
              <a:t>Макренко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016315" y="1873440"/>
            <a:ext cx="8585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Германии для изучения его наследия создана лаборатория «Макаренко-реферат», но особую популярность идеи Антона Семёновича получили в Японии — там их применяют не только для воспитания детей, но и в управлении корпорациями.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322122" y="5662225"/>
            <a:ext cx="9869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Народная артистка России Екатерина Васильева является внучкой Антона и Виталия Макаренко (её мама, Олимпиада - дочь Виталия Макаренко.)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95476" y="3063037"/>
            <a:ext cx="10196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Среди воспитанников Макаренко — 5 орденоносцев и героев Великой Отечественной войны: Семен Афанасьевич </a:t>
            </a:r>
            <a:r>
              <a:rPr lang="ru-RU" dirty="0" err="1"/>
              <a:t>Калабалин</a:t>
            </a:r>
            <a:r>
              <a:rPr lang="ru-RU" dirty="0"/>
              <a:t>, Леонид </a:t>
            </a:r>
            <a:r>
              <a:rPr lang="ru-RU" dirty="0" err="1"/>
              <a:t>Вацлавович</a:t>
            </a:r>
            <a:r>
              <a:rPr lang="ru-RU" dirty="0"/>
              <a:t> </a:t>
            </a:r>
            <a:r>
              <a:rPr lang="ru-RU" dirty="0" err="1"/>
              <a:t>Конисевич</a:t>
            </a:r>
            <a:r>
              <a:rPr lang="ru-RU" dirty="0"/>
              <a:t>, Иван </a:t>
            </a:r>
            <a:r>
              <a:rPr lang="ru-RU" dirty="0" err="1"/>
              <a:t>Демьянович</a:t>
            </a:r>
            <a:r>
              <a:rPr lang="ru-RU" dirty="0"/>
              <a:t> Токарев, Василий Тимофеевич </a:t>
            </a:r>
            <a:r>
              <a:rPr lang="ru-RU" dirty="0" err="1"/>
              <a:t>Цымбал</a:t>
            </a:r>
            <a:r>
              <a:rPr lang="ru-RU" dirty="0"/>
              <a:t> (Герой Советского Союза), Алексей Григорьевич Явлинский — отец политика Григория Явлинского.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322122" y="45619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«Педагогическая поэма» Антона Макаренко  переведена на 36 языков и издаётся за рубежом большими тиражами.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831" y="37121"/>
            <a:ext cx="2042070" cy="21033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012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8262551" y="1056915"/>
            <a:ext cx="0" cy="484901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6714" y="29393"/>
            <a:ext cx="10515600" cy="551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+mj-lt"/>
              </a:rPr>
              <a:t>Музей-заповедник Антона Макаренко (Колония им. М. Горького)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62551" y="458035"/>
            <a:ext cx="372350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 решению ЮНЕСКО работы по созданию Государственного музея-заповедника А. С. Макаренко начались в 1986 году.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Торжественное открытие музея состоялось 25 февраля 1988 года, накануне празднования 100-летия со дня рождения выдающегося педагога.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 годы существования музей посетили более 100 тысяч экскурсантов, он стал местом встреч ученых-</a:t>
            </a:r>
            <a:r>
              <a:rPr lang="ru-RU" dirty="0" err="1"/>
              <a:t>макаренковедов</a:t>
            </a:r>
            <a:r>
              <a:rPr lang="ru-RU" dirty="0"/>
              <a:t> из разных стран мира.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настоящее время судьба музея неизвестна.</a:t>
            </a:r>
          </a:p>
          <a:p>
            <a:r>
              <a:rPr lang="ru-RU" dirty="0"/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702" y="2805653"/>
            <a:ext cx="2561965" cy="173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914" y="4881286"/>
            <a:ext cx="2438400" cy="161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45" y="4832333"/>
            <a:ext cx="2570194" cy="1762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79" y="423228"/>
            <a:ext cx="2496752" cy="166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668160" y="575222"/>
            <a:ext cx="423013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                           Музейная экспозиция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-RU" dirty="0"/>
              <a:t>                           размещена в двух   </a:t>
            </a:r>
          </a:p>
          <a:p>
            <a:r>
              <a:rPr lang="ru-RU" dirty="0"/>
              <a:t>                          зданиях бывшего имения  </a:t>
            </a:r>
          </a:p>
          <a:p>
            <a:r>
              <a:rPr lang="ru-RU" dirty="0"/>
              <a:t>                           Трепке – в так называемых красном и белом корпусах. В красном корпусе – мемориальная часть и экспонаты, рассказывающие об истории основания и развитии колонии</a:t>
            </a:r>
          </a:p>
          <a:p>
            <a:r>
              <a:rPr lang="ru-RU" dirty="0"/>
              <a:t> им. М. Горького. В белом корпусе – экспонаты , иллюстрирующие повседневный быт колонистов. Здесь воссозданы интерьеры спален, мастерских, клуба и личный кабинет Антона Макаренко.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1169" y="4832333"/>
            <a:ext cx="2518072" cy="167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7" b="20395"/>
          <a:stretch/>
        </p:blipFill>
        <p:spPr>
          <a:xfrm>
            <a:off x="5674698" y="836590"/>
            <a:ext cx="2451015" cy="171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74130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1484</Words>
  <Application>Microsoft Office PowerPoint</Application>
  <PresentationFormat>Широкоэкранный</PresentationFormat>
  <Paragraphs>111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Общеобразовательная школа при Посольстве России в Мьянме</vt:lpstr>
      <vt:lpstr>Краткая биография</vt:lpstr>
      <vt:lpstr>Основные этапы деятельности</vt:lpstr>
      <vt:lpstr>Вклад в развитие отечественной педагогики</vt:lpstr>
      <vt:lpstr>Система Макаренко</vt:lpstr>
      <vt:lpstr>Принципы воспитания Макаренко</vt:lpstr>
      <vt:lpstr>Педагогическое наследие  Антона Макаренко </vt:lpstr>
      <vt:lpstr>Интересные факты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Kseniia Zapadnaia</cp:lastModifiedBy>
  <cp:revision>57</cp:revision>
  <dcterms:created xsi:type="dcterms:W3CDTF">2021-07-20T13:09:20Z</dcterms:created>
  <dcterms:modified xsi:type="dcterms:W3CDTF">2023-04-18T07:23:20Z</dcterms:modified>
</cp:coreProperties>
</file>